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561263" cy="10693400"/>
  <p:notesSz cx="6735763" cy="9866313"/>
  <p:defaultTextStyle>
    <a:defPPr>
      <a:defRPr lang="ja-JP"/>
    </a:defPPr>
    <a:lvl1pPr marL="0" algn="l" defTabSz="1043056" rtl="0" eaLnBrk="1" latinLnBrk="0" hangingPunct="1">
      <a:defRPr kumimoji="1" sz="2100" kern="1200">
        <a:solidFill>
          <a:schemeClr val="tx1"/>
        </a:solidFill>
        <a:latin typeface="+mn-lt"/>
        <a:ea typeface="+mn-ea"/>
        <a:cs typeface="+mn-cs"/>
      </a:defRPr>
    </a:lvl1pPr>
    <a:lvl2pPr marL="521528" algn="l" defTabSz="1043056" rtl="0" eaLnBrk="1" latinLnBrk="0" hangingPunct="1">
      <a:defRPr kumimoji="1" sz="2100" kern="1200">
        <a:solidFill>
          <a:schemeClr val="tx1"/>
        </a:solidFill>
        <a:latin typeface="+mn-lt"/>
        <a:ea typeface="+mn-ea"/>
        <a:cs typeface="+mn-cs"/>
      </a:defRPr>
    </a:lvl2pPr>
    <a:lvl3pPr marL="1043056" algn="l" defTabSz="1043056" rtl="0" eaLnBrk="1" latinLnBrk="0" hangingPunct="1">
      <a:defRPr kumimoji="1" sz="2100" kern="1200">
        <a:solidFill>
          <a:schemeClr val="tx1"/>
        </a:solidFill>
        <a:latin typeface="+mn-lt"/>
        <a:ea typeface="+mn-ea"/>
        <a:cs typeface="+mn-cs"/>
      </a:defRPr>
    </a:lvl3pPr>
    <a:lvl4pPr marL="1564584" algn="l" defTabSz="1043056" rtl="0" eaLnBrk="1" latinLnBrk="0" hangingPunct="1">
      <a:defRPr kumimoji="1" sz="2100" kern="1200">
        <a:solidFill>
          <a:schemeClr val="tx1"/>
        </a:solidFill>
        <a:latin typeface="+mn-lt"/>
        <a:ea typeface="+mn-ea"/>
        <a:cs typeface="+mn-cs"/>
      </a:defRPr>
    </a:lvl4pPr>
    <a:lvl5pPr marL="2086112" algn="l" defTabSz="1043056" rtl="0" eaLnBrk="1" latinLnBrk="0" hangingPunct="1">
      <a:defRPr kumimoji="1" sz="2100" kern="1200">
        <a:solidFill>
          <a:schemeClr val="tx1"/>
        </a:solidFill>
        <a:latin typeface="+mn-lt"/>
        <a:ea typeface="+mn-ea"/>
        <a:cs typeface="+mn-cs"/>
      </a:defRPr>
    </a:lvl5pPr>
    <a:lvl6pPr marL="2607640" algn="l" defTabSz="1043056" rtl="0" eaLnBrk="1" latinLnBrk="0" hangingPunct="1">
      <a:defRPr kumimoji="1" sz="2100" kern="1200">
        <a:solidFill>
          <a:schemeClr val="tx1"/>
        </a:solidFill>
        <a:latin typeface="+mn-lt"/>
        <a:ea typeface="+mn-ea"/>
        <a:cs typeface="+mn-cs"/>
      </a:defRPr>
    </a:lvl6pPr>
    <a:lvl7pPr marL="3129168" algn="l" defTabSz="1043056" rtl="0" eaLnBrk="1" latinLnBrk="0" hangingPunct="1">
      <a:defRPr kumimoji="1" sz="2100" kern="1200">
        <a:solidFill>
          <a:schemeClr val="tx1"/>
        </a:solidFill>
        <a:latin typeface="+mn-lt"/>
        <a:ea typeface="+mn-ea"/>
        <a:cs typeface="+mn-cs"/>
      </a:defRPr>
    </a:lvl7pPr>
    <a:lvl8pPr marL="3650696" algn="l" defTabSz="1043056" rtl="0" eaLnBrk="1" latinLnBrk="0" hangingPunct="1">
      <a:defRPr kumimoji="1" sz="2100" kern="1200">
        <a:solidFill>
          <a:schemeClr val="tx1"/>
        </a:solidFill>
        <a:latin typeface="+mn-lt"/>
        <a:ea typeface="+mn-ea"/>
        <a:cs typeface="+mn-cs"/>
      </a:defRPr>
    </a:lvl8pPr>
    <a:lvl9pPr marL="4172224" algn="l" defTabSz="1043056" rtl="0" eaLnBrk="1" latinLnBrk="0" hangingPunct="1">
      <a:defRPr kumimoji="1" sz="2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369">
          <p15:clr>
            <a:srgbClr val="A4A3A4"/>
          </p15:clr>
        </p15:guide>
        <p15:guide id="2" pos="238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CC"/>
    <a:srgbClr val="F6CAF4"/>
    <a:srgbClr val="EDD3ED"/>
    <a:srgbClr val="F2CED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130" autoAdjust="0"/>
    <p:restoredTop sz="94660"/>
  </p:normalViewPr>
  <p:slideViewPr>
    <p:cSldViewPr>
      <p:cViewPr>
        <p:scale>
          <a:sx n="100" d="100"/>
          <a:sy n="100" d="100"/>
        </p:scale>
        <p:origin x="1398" y="90"/>
      </p:cViewPr>
      <p:guideLst>
        <p:guide orient="horz" pos="3369"/>
        <p:guide pos="238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567095" y="3321887"/>
            <a:ext cx="6427074" cy="2292150"/>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134190" y="6059595"/>
            <a:ext cx="5292884" cy="2732758"/>
          </a:xfrm>
        </p:spPr>
        <p:txBody>
          <a:bodyPr/>
          <a:lstStyle>
            <a:lvl1pPr marL="0" indent="0" algn="ctr">
              <a:buNone/>
              <a:defRPr>
                <a:solidFill>
                  <a:schemeClr val="tx1">
                    <a:tint val="75000"/>
                  </a:schemeClr>
                </a:solidFill>
              </a:defRPr>
            </a:lvl1pPr>
            <a:lvl2pPr marL="521528" indent="0" algn="ctr">
              <a:buNone/>
              <a:defRPr>
                <a:solidFill>
                  <a:schemeClr val="tx1">
                    <a:tint val="75000"/>
                  </a:schemeClr>
                </a:solidFill>
              </a:defRPr>
            </a:lvl2pPr>
            <a:lvl3pPr marL="1043056" indent="0" algn="ctr">
              <a:buNone/>
              <a:defRPr>
                <a:solidFill>
                  <a:schemeClr val="tx1">
                    <a:tint val="75000"/>
                  </a:schemeClr>
                </a:solidFill>
              </a:defRPr>
            </a:lvl3pPr>
            <a:lvl4pPr marL="1564584" indent="0" algn="ctr">
              <a:buNone/>
              <a:defRPr>
                <a:solidFill>
                  <a:schemeClr val="tx1">
                    <a:tint val="75000"/>
                  </a:schemeClr>
                </a:solidFill>
              </a:defRPr>
            </a:lvl4pPr>
            <a:lvl5pPr marL="2086112" indent="0" algn="ctr">
              <a:buNone/>
              <a:defRPr>
                <a:solidFill>
                  <a:schemeClr val="tx1">
                    <a:tint val="75000"/>
                  </a:schemeClr>
                </a:solidFill>
              </a:defRPr>
            </a:lvl5pPr>
            <a:lvl6pPr marL="2607640" indent="0" algn="ctr">
              <a:buNone/>
              <a:defRPr>
                <a:solidFill>
                  <a:schemeClr val="tx1">
                    <a:tint val="75000"/>
                  </a:schemeClr>
                </a:solidFill>
              </a:defRPr>
            </a:lvl6pPr>
            <a:lvl7pPr marL="3129168" indent="0" algn="ctr">
              <a:buNone/>
              <a:defRPr>
                <a:solidFill>
                  <a:schemeClr val="tx1">
                    <a:tint val="75000"/>
                  </a:schemeClr>
                </a:solidFill>
              </a:defRPr>
            </a:lvl7pPr>
            <a:lvl8pPr marL="3650696" indent="0" algn="ctr">
              <a:buNone/>
              <a:defRPr>
                <a:solidFill>
                  <a:schemeClr val="tx1">
                    <a:tint val="75000"/>
                  </a:schemeClr>
                </a:solidFill>
              </a:defRPr>
            </a:lvl8pPr>
            <a:lvl9pPr marL="4172224"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ー 3"/>
          <p:cNvSpPr>
            <a:spLocks noGrp="1"/>
          </p:cNvSpPr>
          <p:nvPr>
            <p:ph type="dt" sz="half" idx="10"/>
          </p:nvPr>
        </p:nvSpPr>
        <p:spPr/>
        <p:txBody>
          <a:bodyPr/>
          <a:lstStyle/>
          <a:p>
            <a:fld id="{20FC897F-CE3A-4736-92E6-65D5859D1260}" type="datetimeFigureOut">
              <a:rPr kumimoji="1" lang="ja-JP" altLang="en-US" smtClean="0"/>
              <a:pPr/>
              <a:t>2025/7/14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4CAA1B1-98B1-4659-8B76-2AED9F01B7B8}" type="slidenum">
              <a:rPr kumimoji="1" lang="ja-JP" altLang="en-US" smtClean="0"/>
              <a:pPr/>
              <a:t>‹#›</a:t>
            </a:fld>
            <a:endParaRPr kumimoji="1" lang="ja-JP" altLang="en-US"/>
          </a:p>
        </p:txBody>
      </p:sp>
    </p:spTree>
    <p:extLst>
      <p:ext uri="{BB962C8B-B14F-4D97-AF65-F5344CB8AC3E}">
        <p14:creationId xmlns:p14="http://schemas.microsoft.com/office/powerpoint/2010/main" val="43539023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0FC897F-CE3A-4736-92E6-65D5859D1260}" type="datetimeFigureOut">
              <a:rPr kumimoji="1" lang="ja-JP" altLang="en-US" smtClean="0"/>
              <a:pPr/>
              <a:t>2025/7/14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4CAA1B1-98B1-4659-8B76-2AED9F01B7B8}" type="slidenum">
              <a:rPr kumimoji="1" lang="ja-JP" altLang="en-US" smtClean="0"/>
              <a:pPr/>
              <a:t>‹#›</a:t>
            </a:fld>
            <a:endParaRPr kumimoji="1" lang="ja-JP" altLang="en-US"/>
          </a:p>
        </p:txBody>
      </p:sp>
    </p:spTree>
    <p:extLst>
      <p:ext uri="{BB962C8B-B14F-4D97-AF65-F5344CB8AC3E}">
        <p14:creationId xmlns:p14="http://schemas.microsoft.com/office/powerpoint/2010/main" val="659784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411321" y="472787"/>
            <a:ext cx="1988770" cy="10059717"/>
          </a:xfrm>
        </p:spPr>
        <p:txBody>
          <a:bodyPr vert="eaVert"/>
          <a:lstStyle/>
          <a:p>
            <a:r>
              <a:rPr kumimoji="1" lang="ja-JP" altLang="en-US"/>
              <a:t>マスタ タイトルの書式設定</a:t>
            </a:r>
          </a:p>
        </p:txBody>
      </p:sp>
      <p:sp>
        <p:nvSpPr>
          <p:cNvPr id="3" name="縦書きテキスト プレースホルダー 2"/>
          <p:cNvSpPr>
            <a:spLocks noGrp="1"/>
          </p:cNvSpPr>
          <p:nvPr>
            <p:ph type="body" orient="vert" idx="1"/>
          </p:nvPr>
        </p:nvSpPr>
        <p:spPr>
          <a:xfrm>
            <a:off x="442387" y="472787"/>
            <a:ext cx="5842913" cy="10059717"/>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0FC897F-CE3A-4736-92E6-65D5859D1260}" type="datetimeFigureOut">
              <a:rPr kumimoji="1" lang="ja-JP" altLang="en-US" smtClean="0"/>
              <a:pPr/>
              <a:t>2025/7/14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4CAA1B1-98B1-4659-8B76-2AED9F01B7B8}" type="slidenum">
              <a:rPr kumimoji="1" lang="ja-JP" altLang="en-US" smtClean="0"/>
              <a:pPr/>
              <a:t>‹#›</a:t>
            </a:fld>
            <a:endParaRPr kumimoji="1" lang="ja-JP" altLang="en-US"/>
          </a:p>
        </p:txBody>
      </p:sp>
    </p:spTree>
    <p:extLst>
      <p:ext uri="{BB962C8B-B14F-4D97-AF65-F5344CB8AC3E}">
        <p14:creationId xmlns:p14="http://schemas.microsoft.com/office/powerpoint/2010/main" val="30546277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ー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0FC897F-CE3A-4736-92E6-65D5859D1260}" type="datetimeFigureOut">
              <a:rPr kumimoji="1" lang="ja-JP" altLang="en-US" smtClean="0"/>
              <a:pPr/>
              <a:t>2025/7/14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4CAA1B1-98B1-4659-8B76-2AED9F01B7B8}" type="slidenum">
              <a:rPr kumimoji="1" lang="ja-JP" altLang="en-US" smtClean="0"/>
              <a:pPr/>
              <a:t>‹#›</a:t>
            </a:fld>
            <a:endParaRPr kumimoji="1" lang="ja-JP" altLang="en-US"/>
          </a:p>
        </p:txBody>
      </p:sp>
    </p:spTree>
    <p:extLst>
      <p:ext uri="{BB962C8B-B14F-4D97-AF65-F5344CB8AC3E}">
        <p14:creationId xmlns:p14="http://schemas.microsoft.com/office/powerpoint/2010/main" val="27225839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597288" y="6871501"/>
            <a:ext cx="6427074" cy="2123828"/>
          </a:xfrm>
        </p:spPr>
        <p:txBody>
          <a:bodyPr anchor="t"/>
          <a:lstStyle>
            <a:lvl1pPr algn="l">
              <a:defRPr sz="4600" b="1" cap="all"/>
            </a:lvl1pPr>
          </a:lstStyle>
          <a:p>
            <a:r>
              <a:rPr kumimoji="1" lang="ja-JP" altLang="en-US"/>
              <a:t>マスタ タイトルの書式設定</a:t>
            </a:r>
          </a:p>
        </p:txBody>
      </p:sp>
      <p:sp>
        <p:nvSpPr>
          <p:cNvPr id="3" name="テキスト プレースホルダー 2"/>
          <p:cNvSpPr>
            <a:spLocks noGrp="1"/>
          </p:cNvSpPr>
          <p:nvPr>
            <p:ph type="body" idx="1"/>
          </p:nvPr>
        </p:nvSpPr>
        <p:spPr>
          <a:xfrm>
            <a:off x="597288" y="4532319"/>
            <a:ext cx="6427074" cy="2339181"/>
          </a:xfrm>
        </p:spPr>
        <p:txBody>
          <a:bodyPr anchor="b"/>
          <a:lstStyle>
            <a:lvl1pPr marL="0" indent="0">
              <a:buNone/>
              <a:defRPr sz="2300">
                <a:solidFill>
                  <a:schemeClr val="tx1">
                    <a:tint val="75000"/>
                  </a:schemeClr>
                </a:solidFill>
              </a:defRPr>
            </a:lvl1pPr>
            <a:lvl2pPr marL="521528" indent="0">
              <a:buNone/>
              <a:defRPr sz="2100">
                <a:solidFill>
                  <a:schemeClr val="tx1">
                    <a:tint val="75000"/>
                  </a:schemeClr>
                </a:solidFill>
              </a:defRPr>
            </a:lvl2pPr>
            <a:lvl3pPr marL="1043056" indent="0">
              <a:buNone/>
              <a:defRPr sz="1800">
                <a:solidFill>
                  <a:schemeClr val="tx1">
                    <a:tint val="75000"/>
                  </a:schemeClr>
                </a:solidFill>
              </a:defRPr>
            </a:lvl3pPr>
            <a:lvl4pPr marL="1564584" indent="0">
              <a:buNone/>
              <a:defRPr sz="1600">
                <a:solidFill>
                  <a:schemeClr val="tx1">
                    <a:tint val="75000"/>
                  </a:schemeClr>
                </a:solidFill>
              </a:defRPr>
            </a:lvl4pPr>
            <a:lvl5pPr marL="2086112" indent="0">
              <a:buNone/>
              <a:defRPr sz="1600">
                <a:solidFill>
                  <a:schemeClr val="tx1">
                    <a:tint val="75000"/>
                  </a:schemeClr>
                </a:solidFill>
              </a:defRPr>
            </a:lvl5pPr>
            <a:lvl6pPr marL="2607640" indent="0">
              <a:buNone/>
              <a:defRPr sz="1600">
                <a:solidFill>
                  <a:schemeClr val="tx1">
                    <a:tint val="75000"/>
                  </a:schemeClr>
                </a:solidFill>
              </a:defRPr>
            </a:lvl6pPr>
            <a:lvl7pPr marL="3129168" indent="0">
              <a:buNone/>
              <a:defRPr sz="1600">
                <a:solidFill>
                  <a:schemeClr val="tx1">
                    <a:tint val="75000"/>
                  </a:schemeClr>
                </a:solidFill>
              </a:defRPr>
            </a:lvl7pPr>
            <a:lvl8pPr marL="3650696" indent="0">
              <a:buNone/>
              <a:defRPr sz="1600">
                <a:solidFill>
                  <a:schemeClr val="tx1">
                    <a:tint val="75000"/>
                  </a:schemeClr>
                </a:solidFill>
              </a:defRPr>
            </a:lvl8pPr>
            <a:lvl9pPr marL="4172224" indent="0">
              <a:buNone/>
              <a:defRPr sz="1600">
                <a:solidFill>
                  <a:schemeClr val="tx1">
                    <a:tint val="75000"/>
                  </a:schemeClr>
                </a:solidFill>
              </a:defRPr>
            </a:lvl9pPr>
          </a:lstStyle>
          <a:p>
            <a:pPr lvl="0"/>
            <a:r>
              <a:rPr kumimoji="1" lang="ja-JP" altLang="en-US"/>
              <a:t>マスタ テキストの書式設定</a:t>
            </a:r>
          </a:p>
        </p:txBody>
      </p:sp>
      <p:sp>
        <p:nvSpPr>
          <p:cNvPr id="4" name="日付プレースホルダー 3"/>
          <p:cNvSpPr>
            <a:spLocks noGrp="1"/>
          </p:cNvSpPr>
          <p:nvPr>
            <p:ph type="dt" sz="half" idx="10"/>
          </p:nvPr>
        </p:nvSpPr>
        <p:spPr/>
        <p:txBody>
          <a:bodyPr/>
          <a:lstStyle/>
          <a:p>
            <a:fld id="{20FC897F-CE3A-4736-92E6-65D5859D1260}" type="datetimeFigureOut">
              <a:rPr kumimoji="1" lang="ja-JP" altLang="en-US" smtClean="0"/>
              <a:pPr/>
              <a:t>2025/7/14</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C4CAA1B1-98B1-4659-8B76-2AED9F01B7B8}" type="slidenum">
              <a:rPr kumimoji="1" lang="ja-JP" altLang="en-US" smtClean="0"/>
              <a:pPr/>
              <a:t>‹#›</a:t>
            </a:fld>
            <a:endParaRPr kumimoji="1" lang="ja-JP" altLang="en-US"/>
          </a:p>
        </p:txBody>
      </p:sp>
    </p:spTree>
    <p:extLst>
      <p:ext uri="{BB962C8B-B14F-4D97-AF65-F5344CB8AC3E}">
        <p14:creationId xmlns:p14="http://schemas.microsoft.com/office/powerpoint/2010/main" val="367834121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ー 2"/>
          <p:cNvSpPr>
            <a:spLocks noGrp="1"/>
          </p:cNvSpPr>
          <p:nvPr>
            <p:ph sz="half" idx="1"/>
          </p:nvPr>
        </p:nvSpPr>
        <p:spPr>
          <a:xfrm>
            <a:off x="442387" y="2750086"/>
            <a:ext cx="3915841" cy="7782419"/>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4484250" y="2750086"/>
            <a:ext cx="3915842" cy="7782419"/>
          </a:xfrm>
        </p:spPr>
        <p:txBody>
          <a:bodyPr/>
          <a:lstStyle>
            <a:lvl1pPr>
              <a:defRPr sz="3200"/>
            </a:lvl1pPr>
            <a:lvl2pPr>
              <a:defRPr sz="2700"/>
            </a:lvl2pPr>
            <a:lvl3pPr>
              <a:defRPr sz="2300"/>
            </a:lvl3pPr>
            <a:lvl4pPr>
              <a:defRPr sz="2100"/>
            </a:lvl4pPr>
            <a:lvl5pPr>
              <a:defRPr sz="2100"/>
            </a:lvl5pPr>
            <a:lvl6pPr>
              <a:defRPr sz="2100"/>
            </a:lvl6pPr>
            <a:lvl7pPr>
              <a:defRPr sz="2100"/>
            </a:lvl7pPr>
            <a:lvl8pPr>
              <a:defRPr sz="2100"/>
            </a:lvl8pPr>
            <a:lvl9pPr>
              <a:defRPr sz="21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20FC897F-CE3A-4736-92E6-65D5859D1260}" type="datetimeFigureOut">
              <a:rPr kumimoji="1" lang="ja-JP" altLang="en-US" smtClean="0"/>
              <a:pPr/>
              <a:t>2025/7/14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4CAA1B1-98B1-4659-8B76-2AED9F01B7B8}" type="slidenum">
              <a:rPr kumimoji="1" lang="ja-JP" altLang="en-US" smtClean="0"/>
              <a:pPr/>
              <a:t>‹#›</a:t>
            </a:fld>
            <a:endParaRPr kumimoji="1" lang="ja-JP" altLang="en-US"/>
          </a:p>
        </p:txBody>
      </p:sp>
    </p:spTree>
    <p:extLst>
      <p:ext uri="{BB962C8B-B14F-4D97-AF65-F5344CB8AC3E}">
        <p14:creationId xmlns:p14="http://schemas.microsoft.com/office/powerpoint/2010/main" val="340068057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378063" y="428232"/>
            <a:ext cx="6805137" cy="1782234"/>
          </a:xfrm>
        </p:spPr>
        <p:txBody>
          <a:bodyPr/>
          <a:lstStyle>
            <a:lvl1pPr>
              <a:defRPr/>
            </a:lvl1pPr>
          </a:lstStyle>
          <a:p>
            <a:r>
              <a:rPr kumimoji="1" lang="ja-JP" altLang="en-US"/>
              <a:t>マスタ タイトルの書式設定</a:t>
            </a:r>
          </a:p>
        </p:txBody>
      </p:sp>
      <p:sp>
        <p:nvSpPr>
          <p:cNvPr id="3" name="テキスト プレースホルダー 2"/>
          <p:cNvSpPr>
            <a:spLocks noGrp="1"/>
          </p:cNvSpPr>
          <p:nvPr>
            <p:ph type="body" idx="1"/>
          </p:nvPr>
        </p:nvSpPr>
        <p:spPr>
          <a:xfrm>
            <a:off x="378063" y="2393640"/>
            <a:ext cx="3340871" cy="997554"/>
          </a:xfrm>
        </p:spPr>
        <p:txBody>
          <a:bodyPr anchor="b"/>
          <a:lstStyle>
            <a:lvl1pPr marL="0" indent="0">
              <a:buNone/>
              <a:defRPr sz="2700" b="1"/>
            </a:lvl1pPr>
            <a:lvl2pPr marL="521528" indent="0">
              <a:buNone/>
              <a:defRPr sz="2300" b="1"/>
            </a:lvl2pPr>
            <a:lvl3pPr marL="1043056" indent="0">
              <a:buNone/>
              <a:defRPr sz="2100" b="1"/>
            </a:lvl3pPr>
            <a:lvl4pPr marL="1564584" indent="0">
              <a:buNone/>
              <a:defRPr sz="1800" b="1"/>
            </a:lvl4pPr>
            <a:lvl5pPr marL="2086112" indent="0">
              <a:buNone/>
              <a:defRPr sz="1800" b="1"/>
            </a:lvl5pPr>
            <a:lvl6pPr marL="2607640" indent="0">
              <a:buNone/>
              <a:defRPr sz="1800" b="1"/>
            </a:lvl6pPr>
            <a:lvl7pPr marL="3129168" indent="0">
              <a:buNone/>
              <a:defRPr sz="1800" b="1"/>
            </a:lvl7pPr>
            <a:lvl8pPr marL="3650696" indent="0">
              <a:buNone/>
              <a:defRPr sz="1800" b="1"/>
            </a:lvl8pPr>
            <a:lvl9pPr marL="4172224" indent="0">
              <a:buNone/>
              <a:defRPr sz="1800" b="1"/>
            </a:lvl9pPr>
          </a:lstStyle>
          <a:p>
            <a:pPr lvl="0"/>
            <a:r>
              <a:rPr kumimoji="1" lang="ja-JP" altLang="en-US"/>
              <a:t>マスタ テキストの書式設定</a:t>
            </a:r>
          </a:p>
        </p:txBody>
      </p:sp>
      <p:sp>
        <p:nvSpPr>
          <p:cNvPr id="4" name="コンテンツ プレースホルダー 3"/>
          <p:cNvSpPr>
            <a:spLocks noGrp="1"/>
          </p:cNvSpPr>
          <p:nvPr>
            <p:ph sz="half" idx="2"/>
          </p:nvPr>
        </p:nvSpPr>
        <p:spPr>
          <a:xfrm>
            <a:off x="378063" y="3391195"/>
            <a:ext cx="3340871" cy="6161082"/>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3841017" y="2393640"/>
            <a:ext cx="3342183" cy="997554"/>
          </a:xfrm>
        </p:spPr>
        <p:txBody>
          <a:bodyPr anchor="b"/>
          <a:lstStyle>
            <a:lvl1pPr marL="0" indent="0">
              <a:buNone/>
              <a:defRPr sz="2700" b="1"/>
            </a:lvl1pPr>
            <a:lvl2pPr marL="521528" indent="0">
              <a:buNone/>
              <a:defRPr sz="2300" b="1"/>
            </a:lvl2pPr>
            <a:lvl3pPr marL="1043056" indent="0">
              <a:buNone/>
              <a:defRPr sz="2100" b="1"/>
            </a:lvl3pPr>
            <a:lvl4pPr marL="1564584" indent="0">
              <a:buNone/>
              <a:defRPr sz="1800" b="1"/>
            </a:lvl4pPr>
            <a:lvl5pPr marL="2086112" indent="0">
              <a:buNone/>
              <a:defRPr sz="1800" b="1"/>
            </a:lvl5pPr>
            <a:lvl6pPr marL="2607640" indent="0">
              <a:buNone/>
              <a:defRPr sz="1800" b="1"/>
            </a:lvl6pPr>
            <a:lvl7pPr marL="3129168" indent="0">
              <a:buNone/>
              <a:defRPr sz="1800" b="1"/>
            </a:lvl7pPr>
            <a:lvl8pPr marL="3650696" indent="0">
              <a:buNone/>
              <a:defRPr sz="1800" b="1"/>
            </a:lvl8pPr>
            <a:lvl9pPr marL="4172224" indent="0">
              <a:buNone/>
              <a:defRPr sz="1800" b="1"/>
            </a:lvl9pPr>
          </a:lstStyle>
          <a:p>
            <a:pPr lvl="0"/>
            <a:r>
              <a:rPr kumimoji="1" lang="ja-JP" altLang="en-US"/>
              <a:t>マスタ テキストの書式設定</a:t>
            </a:r>
          </a:p>
        </p:txBody>
      </p:sp>
      <p:sp>
        <p:nvSpPr>
          <p:cNvPr id="6" name="コンテンツ プレースホルダー 5"/>
          <p:cNvSpPr>
            <a:spLocks noGrp="1"/>
          </p:cNvSpPr>
          <p:nvPr>
            <p:ph sz="quarter" idx="4"/>
          </p:nvPr>
        </p:nvSpPr>
        <p:spPr>
          <a:xfrm>
            <a:off x="3841017" y="3391195"/>
            <a:ext cx="3342183" cy="6161082"/>
          </a:xfrm>
        </p:spPr>
        <p:txBody>
          <a:bodyPr/>
          <a:lstStyle>
            <a:lvl1pPr>
              <a:defRPr sz="2700"/>
            </a:lvl1pPr>
            <a:lvl2pPr>
              <a:defRPr sz="2300"/>
            </a:lvl2pPr>
            <a:lvl3pPr>
              <a:defRPr sz="21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20FC897F-CE3A-4736-92E6-65D5859D1260}" type="datetimeFigureOut">
              <a:rPr kumimoji="1" lang="ja-JP" altLang="en-US" smtClean="0"/>
              <a:pPr/>
              <a:t>2025/7/14</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C4CAA1B1-98B1-4659-8B76-2AED9F01B7B8}" type="slidenum">
              <a:rPr kumimoji="1" lang="ja-JP" altLang="en-US" smtClean="0"/>
              <a:pPr/>
              <a:t>‹#›</a:t>
            </a:fld>
            <a:endParaRPr kumimoji="1" lang="ja-JP" altLang="en-US"/>
          </a:p>
        </p:txBody>
      </p:sp>
    </p:spTree>
    <p:extLst>
      <p:ext uri="{BB962C8B-B14F-4D97-AF65-F5344CB8AC3E}">
        <p14:creationId xmlns:p14="http://schemas.microsoft.com/office/powerpoint/2010/main" val="2460218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ー 2"/>
          <p:cNvSpPr>
            <a:spLocks noGrp="1"/>
          </p:cNvSpPr>
          <p:nvPr>
            <p:ph type="dt" sz="half" idx="10"/>
          </p:nvPr>
        </p:nvSpPr>
        <p:spPr/>
        <p:txBody>
          <a:bodyPr/>
          <a:lstStyle/>
          <a:p>
            <a:fld id="{20FC897F-CE3A-4736-92E6-65D5859D1260}" type="datetimeFigureOut">
              <a:rPr kumimoji="1" lang="ja-JP" altLang="en-US" smtClean="0"/>
              <a:pPr/>
              <a:t>2025/7/14</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C4CAA1B1-98B1-4659-8B76-2AED9F01B7B8}" type="slidenum">
              <a:rPr kumimoji="1" lang="ja-JP" altLang="en-US" smtClean="0"/>
              <a:pPr/>
              <a:t>‹#›</a:t>
            </a:fld>
            <a:endParaRPr kumimoji="1" lang="ja-JP" altLang="en-US"/>
          </a:p>
        </p:txBody>
      </p:sp>
    </p:spTree>
    <p:extLst>
      <p:ext uri="{BB962C8B-B14F-4D97-AF65-F5344CB8AC3E}">
        <p14:creationId xmlns:p14="http://schemas.microsoft.com/office/powerpoint/2010/main" val="2944244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0FC897F-CE3A-4736-92E6-65D5859D1260}" type="datetimeFigureOut">
              <a:rPr kumimoji="1" lang="ja-JP" altLang="en-US" smtClean="0"/>
              <a:pPr/>
              <a:t>2025/7/14</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C4CAA1B1-98B1-4659-8B76-2AED9F01B7B8}" type="slidenum">
              <a:rPr kumimoji="1" lang="ja-JP" altLang="en-US" smtClean="0"/>
              <a:pPr/>
              <a:t>‹#›</a:t>
            </a:fld>
            <a:endParaRPr kumimoji="1" lang="ja-JP" altLang="en-US"/>
          </a:p>
        </p:txBody>
      </p:sp>
    </p:spTree>
    <p:extLst>
      <p:ext uri="{BB962C8B-B14F-4D97-AF65-F5344CB8AC3E}">
        <p14:creationId xmlns:p14="http://schemas.microsoft.com/office/powerpoint/2010/main" val="19417148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378064" y="425755"/>
            <a:ext cx="2487603" cy="1811937"/>
          </a:xfrm>
        </p:spPr>
        <p:txBody>
          <a:bodyPr anchor="b"/>
          <a:lstStyle>
            <a:lvl1pPr algn="l">
              <a:defRPr sz="2300" b="1"/>
            </a:lvl1pPr>
          </a:lstStyle>
          <a:p>
            <a:r>
              <a:rPr kumimoji="1" lang="ja-JP" altLang="en-US"/>
              <a:t>マスタ タイトルの書式設定</a:t>
            </a:r>
          </a:p>
        </p:txBody>
      </p:sp>
      <p:sp>
        <p:nvSpPr>
          <p:cNvPr id="3" name="コンテンツ プレースホルダー 2"/>
          <p:cNvSpPr>
            <a:spLocks noGrp="1"/>
          </p:cNvSpPr>
          <p:nvPr>
            <p:ph idx="1"/>
          </p:nvPr>
        </p:nvSpPr>
        <p:spPr>
          <a:xfrm>
            <a:off x="2956244" y="425757"/>
            <a:ext cx="4226956" cy="9126520"/>
          </a:xfrm>
        </p:spPr>
        <p:txBody>
          <a:bodyPr/>
          <a:lstStyle>
            <a:lvl1pPr>
              <a:defRPr sz="3700"/>
            </a:lvl1pPr>
            <a:lvl2pPr>
              <a:defRPr sz="3200"/>
            </a:lvl2pPr>
            <a:lvl3pPr>
              <a:defRPr sz="2700"/>
            </a:lvl3pPr>
            <a:lvl4pPr>
              <a:defRPr sz="2300"/>
            </a:lvl4pPr>
            <a:lvl5pPr>
              <a:defRPr sz="2300"/>
            </a:lvl5pPr>
            <a:lvl6pPr>
              <a:defRPr sz="2300"/>
            </a:lvl6pPr>
            <a:lvl7pPr>
              <a:defRPr sz="2300"/>
            </a:lvl7pPr>
            <a:lvl8pPr>
              <a:defRPr sz="2300"/>
            </a:lvl8pPr>
            <a:lvl9pPr>
              <a:defRPr sz="23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378064" y="2237694"/>
            <a:ext cx="2487603" cy="7314583"/>
          </a:xfrm>
        </p:spPr>
        <p:txBody>
          <a:bodyPr/>
          <a:lstStyle>
            <a:lvl1pPr marL="0" indent="0">
              <a:buNone/>
              <a:defRPr sz="1600"/>
            </a:lvl1pPr>
            <a:lvl2pPr marL="521528" indent="0">
              <a:buNone/>
              <a:defRPr sz="1400"/>
            </a:lvl2pPr>
            <a:lvl3pPr marL="1043056" indent="0">
              <a:buNone/>
              <a:defRPr sz="1100"/>
            </a:lvl3pPr>
            <a:lvl4pPr marL="1564584" indent="0">
              <a:buNone/>
              <a:defRPr sz="1000"/>
            </a:lvl4pPr>
            <a:lvl5pPr marL="2086112" indent="0">
              <a:buNone/>
              <a:defRPr sz="1000"/>
            </a:lvl5pPr>
            <a:lvl6pPr marL="2607640" indent="0">
              <a:buNone/>
              <a:defRPr sz="1000"/>
            </a:lvl6pPr>
            <a:lvl7pPr marL="3129168" indent="0">
              <a:buNone/>
              <a:defRPr sz="1000"/>
            </a:lvl7pPr>
            <a:lvl8pPr marL="3650696" indent="0">
              <a:buNone/>
              <a:defRPr sz="1000"/>
            </a:lvl8pPr>
            <a:lvl9pPr marL="4172224" indent="0">
              <a:buNone/>
              <a:defRPr sz="1000"/>
            </a:lvl9pPr>
          </a:lstStyle>
          <a:p>
            <a:pPr lvl="0"/>
            <a:r>
              <a:rPr kumimoji="1" lang="ja-JP" altLang="en-US"/>
              <a:t>マスタ テキストの書式設定</a:t>
            </a:r>
          </a:p>
        </p:txBody>
      </p:sp>
      <p:sp>
        <p:nvSpPr>
          <p:cNvPr id="5" name="日付プレースホルダー 4"/>
          <p:cNvSpPr>
            <a:spLocks noGrp="1"/>
          </p:cNvSpPr>
          <p:nvPr>
            <p:ph type="dt" sz="half" idx="10"/>
          </p:nvPr>
        </p:nvSpPr>
        <p:spPr/>
        <p:txBody>
          <a:bodyPr/>
          <a:lstStyle/>
          <a:p>
            <a:fld id="{20FC897F-CE3A-4736-92E6-65D5859D1260}" type="datetimeFigureOut">
              <a:rPr kumimoji="1" lang="ja-JP" altLang="en-US" smtClean="0"/>
              <a:pPr/>
              <a:t>2025/7/14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4CAA1B1-98B1-4659-8B76-2AED9F01B7B8}" type="slidenum">
              <a:rPr kumimoji="1" lang="ja-JP" altLang="en-US" smtClean="0"/>
              <a:pPr/>
              <a:t>‹#›</a:t>
            </a:fld>
            <a:endParaRPr kumimoji="1" lang="ja-JP" altLang="en-US"/>
          </a:p>
        </p:txBody>
      </p:sp>
    </p:spTree>
    <p:extLst>
      <p:ext uri="{BB962C8B-B14F-4D97-AF65-F5344CB8AC3E}">
        <p14:creationId xmlns:p14="http://schemas.microsoft.com/office/powerpoint/2010/main" val="29284867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482060" y="7485380"/>
            <a:ext cx="4536758" cy="883692"/>
          </a:xfrm>
        </p:spPr>
        <p:txBody>
          <a:bodyPr anchor="b"/>
          <a:lstStyle>
            <a:lvl1pPr algn="l">
              <a:defRPr sz="2300" b="1"/>
            </a:lvl1pPr>
          </a:lstStyle>
          <a:p>
            <a:r>
              <a:rPr kumimoji="1" lang="ja-JP" altLang="en-US"/>
              <a:t>マスタ タイトルの書式設定</a:t>
            </a:r>
          </a:p>
        </p:txBody>
      </p:sp>
      <p:sp>
        <p:nvSpPr>
          <p:cNvPr id="3" name="図プレースホルダー 2"/>
          <p:cNvSpPr>
            <a:spLocks noGrp="1"/>
          </p:cNvSpPr>
          <p:nvPr>
            <p:ph type="pic" idx="1"/>
          </p:nvPr>
        </p:nvSpPr>
        <p:spPr>
          <a:xfrm>
            <a:off x="1482060" y="955475"/>
            <a:ext cx="4536758" cy="6416040"/>
          </a:xfrm>
        </p:spPr>
        <p:txBody>
          <a:bodyPr/>
          <a:lstStyle>
            <a:lvl1pPr marL="0" indent="0">
              <a:buNone/>
              <a:defRPr sz="3700"/>
            </a:lvl1pPr>
            <a:lvl2pPr marL="521528" indent="0">
              <a:buNone/>
              <a:defRPr sz="3200"/>
            </a:lvl2pPr>
            <a:lvl3pPr marL="1043056" indent="0">
              <a:buNone/>
              <a:defRPr sz="2700"/>
            </a:lvl3pPr>
            <a:lvl4pPr marL="1564584" indent="0">
              <a:buNone/>
              <a:defRPr sz="2300"/>
            </a:lvl4pPr>
            <a:lvl5pPr marL="2086112" indent="0">
              <a:buNone/>
              <a:defRPr sz="2300"/>
            </a:lvl5pPr>
            <a:lvl6pPr marL="2607640" indent="0">
              <a:buNone/>
              <a:defRPr sz="2300"/>
            </a:lvl6pPr>
            <a:lvl7pPr marL="3129168" indent="0">
              <a:buNone/>
              <a:defRPr sz="2300"/>
            </a:lvl7pPr>
            <a:lvl8pPr marL="3650696" indent="0">
              <a:buNone/>
              <a:defRPr sz="2300"/>
            </a:lvl8pPr>
            <a:lvl9pPr marL="4172224" indent="0">
              <a:buNone/>
              <a:defRPr sz="2300"/>
            </a:lvl9pPr>
          </a:lstStyle>
          <a:p>
            <a:r>
              <a:rPr kumimoji="1" lang="ja-JP" altLang="en-US"/>
              <a:t>アイコンをクリックして図を追加</a:t>
            </a:r>
          </a:p>
        </p:txBody>
      </p:sp>
      <p:sp>
        <p:nvSpPr>
          <p:cNvPr id="4" name="テキスト プレースホルダー 3"/>
          <p:cNvSpPr>
            <a:spLocks noGrp="1"/>
          </p:cNvSpPr>
          <p:nvPr>
            <p:ph type="body" sz="half" idx="2"/>
          </p:nvPr>
        </p:nvSpPr>
        <p:spPr>
          <a:xfrm>
            <a:off x="1482060" y="8369071"/>
            <a:ext cx="4536758" cy="1254989"/>
          </a:xfrm>
        </p:spPr>
        <p:txBody>
          <a:bodyPr/>
          <a:lstStyle>
            <a:lvl1pPr marL="0" indent="0">
              <a:buNone/>
              <a:defRPr sz="1600"/>
            </a:lvl1pPr>
            <a:lvl2pPr marL="521528" indent="0">
              <a:buNone/>
              <a:defRPr sz="1400"/>
            </a:lvl2pPr>
            <a:lvl3pPr marL="1043056" indent="0">
              <a:buNone/>
              <a:defRPr sz="1100"/>
            </a:lvl3pPr>
            <a:lvl4pPr marL="1564584" indent="0">
              <a:buNone/>
              <a:defRPr sz="1000"/>
            </a:lvl4pPr>
            <a:lvl5pPr marL="2086112" indent="0">
              <a:buNone/>
              <a:defRPr sz="1000"/>
            </a:lvl5pPr>
            <a:lvl6pPr marL="2607640" indent="0">
              <a:buNone/>
              <a:defRPr sz="1000"/>
            </a:lvl6pPr>
            <a:lvl7pPr marL="3129168" indent="0">
              <a:buNone/>
              <a:defRPr sz="1000"/>
            </a:lvl7pPr>
            <a:lvl8pPr marL="3650696" indent="0">
              <a:buNone/>
              <a:defRPr sz="1000"/>
            </a:lvl8pPr>
            <a:lvl9pPr marL="4172224" indent="0">
              <a:buNone/>
              <a:defRPr sz="1000"/>
            </a:lvl9pPr>
          </a:lstStyle>
          <a:p>
            <a:pPr lvl="0"/>
            <a:r>
              <a:rPr kumimoji="1" lang="ja-JP" altLang="en-US"/>
              <a:t>マスタ テキストの書式設定</a:t>
            </a:r>
          </a:p>
        </p:txBody>
      </p:sp>
      <p:sp>
        <p:nvSpPr>
          <p:cNvPr id="5" name="日付プレースホルダー 4"/>
          <p:cNvSpPr>
            <a:spLocks noGrp="1"/>
          </p:cNvSpPr>
          <p:nvPr>
            <p:ph type="dt" sz="half" idx="10"/>
          </p:nvPr>
        </p:nvSpPr>
        <p:spPr/>
        <p:txBody>
          <a:bodyPr/>
          <a:lstStyle/>
          <a:p>
            <a:fld id="{20FC897F-CE3A-4736-92E6-65D5859D1260}" type="datetimeFigureOut">
              <a:rPr kumimoji="1" lang="ja-JP" altLang="en-US" smtClean="0"/>
              <a:pPr/>
              <a:t>2025/7/14</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C4CAA1B1-98B1-4659-8B76-2AED9F01B7B8}" type="slidenum">
              <a:rPr kumimoji="1" lang="ja-JP" altLang="en-US" smtClean="0"/>
              <a:pPr/>
              <a:t>‹#›</a:t>
            </a:fld>
            <a:endParaRPr kumimoji="1" lang="ja-JP" altLang="en-US"/>
          </a:p>
        </p:txBody>
      </p:sp>
    </p:spTree>
    <p:extLst>
      <p:ext uri="{BB962C8B-B14F-4D97-AF65-F5344CB8AC3E}">
        <p14:creationId xmlns:p14="http://schemas.microsoft.com/office/powerpoint/2010/main" val="31594199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378063" y="428232"/>
            <a:ext cx="6805137" cy="1782234"/>
          </a:xfrm>
          <a:prstGeom prst="rect">
            <a:avLst/>
          </a:prstGeom>
        </p:spPr>
        <p:txBody>
          <a:bodyPr vert="horz" lIns="104306" tIns="52153" rIns="104306" bIns="52153"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378063" y="2495127"/>
            <a:ext cx="6805137" cy="7057150"/>
          </a:xfrm>
          <a:prstGeom prst="rect">
            <a:avLst/>
          </a:prstGeom>
        </p:spPr>
        <p:txBody>
          <a:bodyPr vert="horz" lIns="104306" tIns="52153" rIns="104306" bIns="52153"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378063" y="9911199"/>
            <a:ext cx="1764295" cy="569324"/>
          </a:xfrm>
          <a:prstGeom prst="rect">
            <a:avLst/>
          </a:prstGeom>
        </p:spPr>
        <p:txBody>
          <a:bodyPr vert="horz" lIns="104306" tIns="52153" rIns="104306" bIns="52153" rtlCol="0" anchor="ctr"/>
          <a:lstStyle>
            <a:lvl1pPr algn="l">
              <a:defRPr sz="1400">
                <a:solidFill>
                  <a:schemeClr val="tx1">
                    <a:tint val="75000"/>
                  </a:schemeClr>
                </a:solidFill>
              </a:defRPr>
            </a:lvl1pPr>
          </a:lstStyle>
          <a:p>
            <a:fld id="{20FC897F-CE3A-4736-92E6-65D5859D1260}" type="datetimeFigureOut">
              <a:rPr kumimoji="1" lang="ja-JP" altLang="en-US" smtClean="0"/>
              <a:pPr/>
              <a:t>2025/7/14</a:t>
            </a:fld>
            <a:endParaRPr kumimoji="1" lang="ja-JP" altLang="en-US"/>
          </a:p>
        </p:txBody>
      </p:sp>
      <p:sp>
        <p:nvSpPr>
          <p:cNvPr id="5" name="フッター プレースホルダー 4"/>
          <p:cNvSpPr>
            <a:spLocks noGrp="1"/>
          </p:cNvSpPr>
          <p:nvPr>
            <p:ph type="ftr" sz="quarter" idx="3"/>
          </p:nvPr>
        </p:nvSpPr>
        <p:spPr>
          <a:xfrm>
            <a:off x="2583432" y="9911199"/>
            <a:ext cx="2394400" cy="569324"/>
          </a:xfrm>
          <a:prstGeom prst="rect">
            <a:avLst/>
          </a:prstGeom>
        </p:spPr>
        <p:txBody>
          <a:bodyPr vert="horz" lIns="104306" tIns="52153" rIns="104306" bIns="52153" rtlCol="0" anchor="ctr"/>
          <a:lstStyle>
            <a:lvl1pPr algn="ctr">
              <a:defRPr sz="14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5418905" y="9911199"/>
            <a:ext cx="1764295" cy="569324"/>
          </a:xfrm>
          <a:prstGeom prst="rect">
            <a:avLst/>
          </a:prstGeom>
        </p:spPr>
        <p:txBody>
          <a:bodyPr vert="horz" lIns="104306" tIns="52153" rIns="104306" bIns="52153" rtlCol="0" anchor="ctr"/>
          <a:lstStyle>
            <a:lvl1pPr algn="r">
              <a:defRPr sz="1400">
                <a:solidFill>
                  <a:schemeClr val="tx1">
                    <a:tint val="75000"/>
                  </a:schemeClr>
                </a:solidFill>
              </a:defRPr>
            </a:lvl1pPr>
          </a:lstStyle>
          <a:p>
            <a:fld id="{C4CAA1B1-98B1-4659-8B76-2AED9F01B7B8}" type="slidenum">
              <a:rPr kumimoji="1" lang="ja-JP" altLang="en-US" smtClean="0"/>
              <a:pPr/>
              <a:t>‹#›</a:t>
            </a:fld>
            <a:endParaRPr kumimoji="1" lang="ja-JP" altLang="en-US"/>
          </a:p>
        </p:txBody>
      </p:sp>
    </p:spTree>
    <p:extLst>
      <p:ext uri="{BB962C8B-B14F-4D97-AF65-F5344CB8AC3E}">
        <p14:creationId xmlns:p14="http://schemas.microsoft.com/office/powerpoint/2010/main" val="12681195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43056" rtl="0" eaLnBrk="1" latinLnBrk="0" hangingPunct="1">
        <a:spcBef>
          <a:spcPct val="0"/>
        </a:spcBef>
        <a:buNone/>
        <a:defRPr kumimoji="1" sz="5000" kern="1200">
          <a:solidFill>
            <a:schemeClr val="tx1"/>
          </a:solidFill>
          <a:latin typeface="+mj-lt"/>
          <a:ea typeface="+mj-ea"/>
          <a:cs typeface="+mj-cs"/>
        </a:defRPr>
      </a:lvl1pPr>
    </p:titleStyle>
    <p:bodyStyle>
      <a:lvl1pPr marL="391146" indent="-391146" algn="l" defTabSz="1043056" rtl="0" eaLnBrk="1" latinLnBrk="0" hangingPunct="1">
        <a:spcBef>
          <a:spcPct val="20000"/>
        </a:spcBef>
        <a:buFont typeface="Arial" pitchFamily="34" charset="0"/>
        <a:buChar char="•"/>
        <a:defRPr kumimoji="1" sz="3700" kern="1200">
          <a:solidFill>
            <a:schemeClr val="tx1"/>
          </a:solidFill>
          <a:latin typeface="+mn-lt"/>
          <a:ea typeface="+mn-ea"/>
          <a:cs typeface="+mn-cs"/>
        </a:defRPr>
      </a:lvl1pPr>
      <a:lvl2pPr marL="847483" indent="-325955" algn="l" defTabSz="1043056" rtl="0" eaLnBrk="1" latinLnBrk="0" hangingPunct="1">
        <a:spcBef>
          <a:spcPct val="20000"/>
        </a:spcBef>
        <a:buFont typeface="Arial" pitchFamily="34" charset="0"/>
        <a:buChar char="–"/>
        <a:defRPr kumimoji="1" sz="3200" kern="1200">
          <a:solidFill>
            <a:schemeClr val="tx1"/>
          </a:solidFill>
          <a:latin typeface="+mn-lt"/>
          <a:ea typeface="+mn-ea"/>
          <a:cs typeface="+mn-cs"/>
        </a:defRPr>
      </a:lvl2pPr>
      <a:lvl3pPr marL="1303820" indent="-260764" algn="l" defTabSz="1043056" rtl="0" eaLnBrk="1" latinLnBrk="0" hangingPunct="1">
        <a:spcBef>
          <a:spcPct val="20000"/>
        </a:spcBef>
        <a:buFont typeface="Arial" pitchFamily="34" charset="0"/>
        <a:buChar char="•"/>
        <a:defRPr kumimoji="1" sz="2700" kern="1200">
          <a:solidFill>
            <a:schemeClr val="tx1"/>
          </a:solidFill>
          <a:latin typeface="+mn-lt"/>
          <a:ea typeface="+mn-ea"/>
          <a:cs typeface="+mn-cs"/>
        </a:defRPr>
      </a:lvl3pPr>
      <a:lvl4pPr marL="1825348" indent="-260764" algn="l" defTabSz="1043056" rtl="0" eaLnBrk="1" latinLnBrk="0" hangingPunct="1">
        <a:spcBef>
          <a:spcPct val="20000"/>
        </a:spcBef>
        <a:buFont typeface="Arial" pitchFamily="34" charset="0"/>
        <a:buChar char="–"/>
        <a:defRPr kumimoji="1" sz="2300" kern="1200">
          <a:solidFill>
            <a:schemeClr val="tx1"/>
          </a:solidFill>
          <a:latin typeface="+mn-lt"/>
          <a:ea typeface="+mn-ea"/>
          <a:cs typeface="+mn-cs"/>
        </a:defRPr>
      </a:lvl4pPr>
      <a:lvl5pPr marL="2346876" indent="-260764" algn="l" defTabSz="1043056" rtl="0" eaLnBrk="1" latinLnBrk="0" hangingPunct="1">
        <a:spcBef>
          <a:spcPct val="20000"/>
        </a:spcBef>
        <a:buFont typeface="Arial" pitchFamily="34" charset="0"/>
        <a:buChar char="»"/>
        <a:defRPr kumimoji="1" sz="2300" kern="1200">
          <a:solidFill>
            <a:schemeClr val="tx1"/>
          </a:solidFill>
          <a:latin typeface="+mn-lt"/>
          <a:ea typeface="+mn-ea"/>
          <a:cs typeface="+mn-cs"/>
        </a:defRPr>
      </a:lvl5pPr>
      <a:lvl6pPr marL="2868404" indent="-260764" algn="l" defTabSz="1043056" rtl="0" eaLnBrk="1" latinLnBrk="0" hangingPunct="1">
        <a:spcBef>
          <a:spcPct val="20000"/>
        </a:spcBef>
        <a:buFont typeface="Arial" pitchFamily="34" charset="0"/>
        <a:buChar char="•"/>
        <a:defRPr kumimoji="1" sz="2300" kern="1200">
          <a:solidFill>
            <a:schemeClr val="tx1"/>
          </a:solidFill>
          <a:latin typeface="+mn-lt"/>
          <a:ea typeface="+mn-ea"/>
          <a:cs typeface="+mn-cs"/>
        </a:defRPr>
      </a:lvl6pPr>
      <a:lvl7pPr marL="3389932" indent="-260764" algn="l" defTabSz="1043056" rtl="0" eaLnBrk="1" latinLnBrk="0" hangingPunct="1">
        <a:spcBef>
          <a:spcPct val="20000"/>
        </a:spcBef>
        <a:buFont typeface="Arial" pitchFamily="34" charset="0"/>
        <a:buChar char="•"/>
        <a:defRPr kumimoji="1" sz="2300" kern="1200">
          <a:solidFill>
            <a:schemeClr val="tx1"/>
          </a:solidFill>
          <a:latin typeface="+mn-lt"/>
          <a:ea typeface="+mn-ea"/>
          <a:cs typeface="+mn-cs"/>
        </a:defRPr>
      </a:lvl7pPr>
      <a:lvl8pPr marL="3911460" indent="-260764" algn="l" defTabSz="1043056" rtl="0" eaLnBrk="1" latinLnBrk="0" hangingPunct="1">
        <a:spcBef>
          <a:spcPct val="20000"/>
        </a:spcBef>
        <a:buFont typeface="Arial" pitchFamily="34" charset="0"/>
        <a:buChar char="•"/>
        <a:defRPr kumimoji="1" sz="2300" kern="1200">
          <a:solidFill>
            <a:schemeClr val="tx1"/>
          </a:solidFill>
          <a:latin typeface="+mn-lt"/>
          <a:ea typeface="+mn-ea"/>
          <a:cs typeface="+mn-cs"/>
        </a:defRPr>
      </a:lvl8pPr>
      <a:lvl9pPr marL="4432988" indent="-260764" algn="l" defTabSz="1043056" rtl="0" eaLnBrk="1" latinLnBrk="0" hangingPunct="1">
        <a:spcBef>
          <a:spcPct val="20000"/>
        </a:spcBef>
        <a:buFont typeface="Arial" pitchFamily="34" charset="0"/>
        <a:buChar char="•"/>
        <a:defRPr kumimoji="1" sz="2300" kern="1200">
          <a:solidFill>
            <a:schemeClr val="tx1"/>
          </a:solidFill>
          <a:latin typeface="+mn-lt"/>
          <a:ea typeface="+mn-ea"/>
          <a:cs typeface="+mn-cs"/>
        </a:defRPr>
      </a:lvl9pPr>
    </p:bodyStyle>
    <p:otherStyle>
      <a:defPPr>
        <a:defRPr lang="ja-JP"/>
      </a:defPPr>
      <a:lvl1pPr marL="0" algn="l" defTabSz="1043056" rtl="0" eaLnBrk="1" latinLnBrk="0" hangingPunct="1">
        <a:defRPr kumimoji="1" sz="2100" kern="1200">
          <a:solidFill>
            <a:schemeClr val="tx1"/>
          </a:solidFill>
          <a:latin typeface="+mn-lt"/>
          <a:ea typeface="+mn-ea"/>
          <a:cs typeface="+mn-cs"/>
        </a:defRPr>
      </a:lvl1pPr>
      <a:lvl2pPr marL="521528" algn="l" defTabSz="1043056" rtl="0" eaLnBrk="1" latinLnBrk="0" hangingPunct="1">
        <a:defRPr kumimoji="1" sz="2100" kern="1200">
          <a:solidFill>
            <a:schemeClr val="tx1"/>
          </a:solidFill>
          <a:latin typeface="+mn-lt"/>
          <a:ea typeface="+mn-ea"/>
          <a:cs typeface="+mn-cs"/>
        </a:defRPr>
      </a:lvl2pPr>
      <a:lvl3pPr marL="1043056" algn="l" defTabSz="1043056" rtl="0" eaLnBrk="1" latinLnBrk="0" hangingPunct="1">
        <a:defRPr kumimoji="1" sz="2100" kern="1200">
          <a:solidFill>
            <a:schemeClr val="tx1"/>
          </a:solidFill>
          <a:latin typeface="+mn-lt"/>
          <a:ea typeface="+mn-ea"/>
          <a:cs typeface="+mn-cs"/>
        </a:defRPr>
      </a:lvl3pPr>
      <a:lvl4pPr marL="1564584" algn="l" defTabSz="1043056" rtl="0" eaLnBrk="1" latinLnBrk="0" hangingPunct="1">
        <a:defRPr kumimoji="1" sz="2100" kern="1200">
          <a:solidFill>
            <a:schemeClr val="tx1"/>
          </a:solidFill>
          <a:latin typeface="+mn-lt"/>
          <a:ea typeface="+mn-ea"/>
          <a:cs typeface="+mn-cs"/>
        </a:defRPr>
      </a:lvl4pPr>
      <a:lvl5pPr marL="2086112" algn="l" defTabSz="1043056" rtl="0" eaLnBrk="1" latinLnBrk="0" hangingPunct="1">
        <a:defRPr kumimoji="1" sz="2100" kern="1200">
          <a:solidFill>
            <a:schemeClr val="tx1"/>
          </a:solidFill>
          <a:latin typeface="+mn-lt"/>
          <a:ea typeface="+mn-ea"/>
          <a:cs typeface="+mn-cs"/>
        </a:defRPr>
      </a:lvl5pPr>
      <a:lvl6pPr marL="2607640" algn="l" defTabSz="1043056" rtl="0" eaLnBrk="1" latinLnBrk="0" hangingPunct="1">
        <a:defRPr kumimoji="1" sz="2100" kern="1200">
          <a:solidFill>
            <a:schemeClr val="tx1"/>
          </a:solidFill>
          <a:latin typeface="+mn-lt"/>
          <a:ea typeface="+mn-ea"/>
          <a:cs typeface="+mn-cs"/>
        </a:defRPr>
      </a:lvl6pPr>
      <a:lvl7pPr marL="3129168" algn="l" defTabSz="1043056" rtl="0" eaLnBrk="1" latinLnBrk="0" hangingPunct="1">
        <a:defRPr kumimoji="1" sz="2100" kern="1200">
          <a:solidFill>
            <a:schemeClr val="tx1"/>
          </a:solidFill>
          <a:latin typeface="+mn-lt"/>
          <a:ea typeface="+mn-ea"/>
          <a:cs typeface="+mn-cs"/>
        </a:defRPr>
      </a:lvl7pPr>
      <a:lvl8pPr marL="3650696" algn="l" defTabSz="1043056" rtl="0" eaLnBrk="1" latinLnBrk="0" hangingPunct="1">
        <a:defRPr kumimoji="1" sz="2100" kern="1200">
          <a:solidFill>
            <a:schemeClr val="tx1"/>
          </a:solidFill>
          <a:latin typeface="+mn-lt"/>
          <a:ea typeface="+mn-ea"/>
          <a:cs typeface="+mn-cs"/>
        </a:defRPr>
      </a:lvl8pPr>
      <a:lvl9pPr marL="4172224" algn="l" defTabSz="1043056" rtl="0" eaLnBrk="1" latinLnBrk="0" hangingPunct="1">
        <a:defRPr kumimoji="1" sz="21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gif"/><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テキスト ボックス 23"/>
          <p:cNvSpPr txBox="1"/>
          <p:nvPr/>
        </p:nvSpPr>
        <p:spPr>
          <a:xfrm>
            <a:off x="1014065" y="2531462"/>
            <a:ext cx="6120680" cy="1015663"/>
          </a:xfrm>
          <a:prstGeom prst="rect">
            <a:avLst/>
          </a:prstGeom>
          <a:ln cap="rnd">
            <a:solidFill>
              <a:schemeClr val="accent1"/>
            </a:solidFill>
            <a:bevel/>
          </a:ln>
        </p:spPr>
        <p:style>
          <a:lnRef idx="2">
            <a:schemeClr val="accent1"/>
          </a:lnRef>
          <a:fillRef idx="1">
            <a:schemeClr val="lt1"/>
          </a:fillRef>
          <a:effectRef idx="0">
            <a:schemeClr val="accent1"/>
          </a:effectRef>
          <a:fontRef idx="minor">
            <a:schemeClr val="dk1"/>
          </a:fontRef>
        </p:style>
        <p:txBody>
          <a:bodyPr wrap="square" tIns="0" bIns="0" rtlCol="0" anchor="ctr">
            <a:spAutoFit/>
          </a:bodyPr>
          <a:lstStyle/>
          <a:p>
            <a:r>
              <a:rPr lang="ja-JP" altLang="en-US" sz="1800" b="1" dirty="0"/>
              <a:t>　　　　　　　　　　学習内容について</a:t>
            </a:r>
          </a:p>
          <a:p>
            <a:r>
              <a:rPr lang="ja-JP" altLang="en-US" sz="1200" dirty="0"/>
              <a:t>●　「読み、書き、計算」など、基礎的・基本的な学習から始まります。</a:t>
            </a:r>
          </a:p>
          <a:p>
            <a:r>
              <a:rPr lang="ja-JP" altLang="en-US" sz="1200" dirty="0"/>
              <a:t>●　教科ごとの</a:t>
            </a:r>
            <a:r>
              <a:rPr lang="en-US" altLang="ja-JP" sz="1200" dirty="0"/>
              <a:t>45</a:t>
            </a:r>
            <a:r>
              <a:rPr lang="ja-JP" altLang="en-US" sz="1200" dirty="0"/>
              <a:t>分間授業が基本です。先生の話をしっかり聞いて学習します。</a:t>
            </a:r>
          </a:p>
          <a:p>
            <a:r>
              <a:rPr lang="ja-JP" altLang="en-US" sz="1200" dirty="0"/>
              <a:t>●　生活と結びついた学習が多く、具体物を使ったり、実際に体験したりします。</a:t>
            </a:r>
          </a:p>
          <a:p>
            <a:r>
              <a:rPr lang="ja-JP" altLang="en-US" sz="1200" dirty="0"/>
              <a:t>●　繰り返し練習することで、力のつく学習内容がたくさんあります。</a:t>
            </a:r>
            <a:endParaRPr kumimoji="1" lang="ja-JP" altLang="en-US" sz="1200" b="1" spc="300" dirty="0">
              <a:solidFill>
                <a:schemeClr val="tx1">
                  <a:lumMod val="85000"/>
                  <a:lumOff val="15000"/>
                </a:schemeClr>
              </a:solidFill>
              <a:latin typeface="メイリオ" pitchFamily="50" charset="-128"/>
              <a:ea typeface="メイリオ" pitchFamily="50" charset="-128"/>
            </a:endParaRPr>
          </a:p>
        </p:txBody>
      </p:sp>
      <p:sp>
        <p:nvSpPr>
          <p:cNvPr id="44" name="角丸四角形 43"/>
          <p:cNvSpPr/>
          <p:nvPr/>
        </p:nvSpPr>
        <p:spPr>
          <a:xfrm>
            <a:off x="973348" y="6853462"/>
            <a:ext cx="2952328" cy="2592288"/>
          </a:xfrm>
          <a:prstGeom prst="roundRect">
            <a:avLst/>
          </a:prstGeom>
          <a:solidFill>
            <a:schemeClr val="accent3">
              <a:lumMod val="20000"/>
              <a:lumOff val="80000"/>
            </a:schemeClr>
          </a:solidFill>
          <a:ln>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 name="正方形/長方形 2"/>
          <p:cNvSpPr/>
          <p:nvPr/>
        </p:nvSpPr>
        <p:spPr>
          <a:xfrm>
            <a:off x="0" y="0"/>
            <a:ext cx="828303" cy="10693400"/>
          </a:xfrm>
          <a:prstGeom prst="rect">
            <a:avLst/>
          </a:prstGeom>
          <a:ln>
            <a:noFill/>
          </a:ln>
        </p:spPr>
        <p:style>
          <a:lnRef idx="1">
            <a:schemeClr val="accent2"/>
          </a:lnRef>
          <a:fillRef idx="2">
            <a:schemeClr val="accent2"/>
          </a:fillRef>
          <a:effectRef idx="1">
            <a:schemeClr val="accent2"/>
          </a:effectRef>
          <a:fontRef idx="minor">
            <a:schemeClr val="dk1"/>
          </a:fontRef>
        </p:style>
        <p:txBody>
          <a:bodyPr rtlCol="0" anchor="ctr"/>
          <a:lstStyle/>
          <a:p>
            <a:pPr algn="ctr"/>
            <a:endParaRPr kumimoji="1" lang="ja-JP" altLang="en-US"/>
          </a:p>
        </p:txBody>
      </p:sp>
      <p:sp>
        <p:nvSpPr>
          <p:cNvPr id="6" name="テキスト ボックス 5"/>
          <p:cNvSpPr txBox="1"/>
          <p:nvPr/>
        </p:nvSpPr>
        <p:spPr>
          <a:xfrm>
            <a:off x="1014065" y="3695224"/>
            <a:ext cx="6120680" cy="2954655"/>
          </a:xfrm>
          <a:prstGeom prst="rect">
            <a:avLst/>
          </a:prstGeom>
          <a:solidFill>
            <a:schemeClr val="accent1">
              <a:lumMod val="20000"/>
              <a:lumOff val="80000"/>
            </a:schemeClr>
          </a:solidFill>
          <a:ln w="25400">
            <a:bevel/>
          </a:ln>
        </p:spPr>
        <p:style>
          <a:lnRef idx="1">
            <a:schemeClr val="accent6"/>
          </a:lnRef>
          <a:fillRef idx="1001">
            <a:schemeClr val="lt2"/>
          </a:fillRef>
          <a:effectRef idx="1">
            <a:schemeClr val="accent6"/>
          </a:effectRef>
          <a:fontRef idx="minor">
            <a:schemeClr val="dk1"/>
          </a:fontRef>
        </p:style>
        <p:txBody>
          <a:bodyPr wrap="square" rtlCol="0">
            <a:spAutoFit/>
          </a:bodyPr>
          <a:lstStyle/>
          <a:p>
            <a:r>
              <a:rPr lang="ja-JP" altLang="en-US" sz="1200" dirty="0"/>
              <a:t>　</a:t>
            </a:r>
            <a:r>
              <a:rPr lang="ja-JP" altLang="en-US" sz="1800" b="1" dirty="0"/>
              <a:t>　　　　　　　　　家庭学習のポイント</a:t>
            </a:r>
          </a:p>
          <a:p>
            <a:r>
              <a:rPr lang="ja-JP" altLang="en-US" sz="1200" dirty="0"/>
              <a:t>■</a:t>
            </a:r>
            <a:r>
              <a:rPr lang="ja-JP" altLang="en-US" sz="1200" dirty="0">
                <a:latin typeface="HG丸ｺﾞｼｯｸM-PRO" pitchFamily="50" charset="-128"/>
                <a:ea typeface="HG丸ｺﾞｼｯｸM-PRO" pitchFamily="50" charset="-128"/>
              </a:rPr>
              <a:t>　子どもの学習に関心を！</a:t>
            </a:r>
          </a:p>
          <a:p>
            <a:r>
              <a:rPr lang="ja-JP" altLang="en-US" sz="1200" dirty="0"/>
              <a:t>　　</a:t>
            </a:r>
            <a:r>
              <a:rPr lang="ja-JP" altLang="en-US" sz="1200" dirty="0">
                <a:solidFill>
                  <a:srgbClr val="FF0000"/>
                </a:solidFill>
              </a:rPr>
              <a:t>　</a:t>
            </a:r>
            <a:r>
              <a:rPr lang="ja-JP" altLang="en-US" sz="1200" b="1" dirty="0">
                <a:solidFill>
                  <a:srgbClr val="FF0000"/>
                </a:solidFill>
              </a:rPr>
              <a:t>「家でも勉強する」という習慣をつけましょう。</a:t>
            </a:r>
          </a:p>
          <a:p>
            <a:r>
              <a:rPr lang="ja-JP" altLang="en-US" sz="1200" dirty="0"/>
              <a:t>　</a:t>
            </a:r>
            <a:r>
              <a:rPr lang="ja-JP" altLang="en-US" sz="1200" dirty="0">
                <a:latin typeface="HG丸ｺﾞｼｯｸM-PRO" pitchFamily="50" charset="-128"/>
                <a:ea typeface="HG丸ｺﾞｼｯｸM-PRO" pitchFamily="50" charset="-128"/>
              </a:rPr>
              <a:t> ・　少ない時間でも一緒にやってみましょう。</a:t>
            </a:r>
          </a:p>
          <a:p>
            <a:r>
              <a:rPr lang="ja-JP" altLang="en-US" sz="1200" dirty="0">
                <a:latin typeface="HG丸ｺﾞｼｯｸM-PRO" pitchFamily="50" charset="-128"/>
                <a:ea typeface="HG丸ｺﾞｼｯｸM-PRO" pitchFamily="50" charset="-128"/>
              </a:rPr>
              <a:t>　・　一緒にできないときは、あとで目を通して声をかけてあげましょう。</a:t>
            </a:r>
          </a:p>
          <a:p>
            <a:r>
              <a:rPr lang="ja-JP" altLang="en-US" sz="1200" dirty="0">
                <a:latin typeface="HG丸ｺﾞｼｯｸM-PRO" pitchFamily="50" charset="-128"/>
                <a:ea typeface="HG丸ｺﾞｼｯｸM-PRO" pitchFamily="50" charset="-128"/>
              </a:rPr>
              <a:t>■　勉強する場所の環境づくりを！</a:t>
            </a:r>
          </a:p>
          <a:p>
            <a:r>
              <a:rPr lang="ja-JP" altLang="en-US" sz="1200" dirty="0">
                <a:latin typeface="HG丸ｺﾞｼｯｸM-PRO" pitchFamily="50" charset="-128"/>
                <a:ea typeface="HG丸ｺﾞｼｯｸM-PRO" pitchFamily="50" charset="-128"/>
              </a:rPr>
              <a:t>　　</a:t>
            </a:r>
            <a:r>
              <a:rPr lang="ja-JP" altLang="en-US" sz="1200" b="1" dirty="0">
                <a:solidFill>
                  <a:srgbClr val="FF0000"/>
                </a:solidFill>
                <a:latin typeface="+mn-ea"/>
              </a:rPr>
              <a:t>学習机やテーブルなど、決まった場所をつくりましょう。</a:t>
            </a:r>
          </a:p>
          <a:p>
            <a:r>
              <a:rPr lang="ja-JP" altLang="en-US" sz="1200" dirty="0">
                <a:latin typeface="HG丸ｺﾞｼｯｸM-PRO" pitchFamily="50" charset="-128"/>
                <a:ea typeface="HG丸ｺﾞｼｯｸM-PRO" pitchFamily="50" charset="-128"/>
              </a:rPr>
              <a:t>　・　テレビは消します。せめて音量を下げるように家族で協力しましょう。</a:t>
            </a:r>
          </a:p>
          <a:p>
            <a:r>
              <a:rPr lang="ja-JP" altLang="en-US" sz="1200" dirty="0">
                <a:latin typeface="HG丸ｺﾞｼｯｸM-PRO" pitchFamily="50" charset="-128"/>
                <a:ea typeface="HG丸ｺﾞｼｯｸM-PRO" pitchFamily="50" charset="-128"/>
              </a:rPr>
              <a:t>　・　短い時間でも集中できるように、学習場所の整理整頓をしましょう。  </a:t>
            </a:r>
          </a:p>
          <a:p>
            <a:r>
              <a:rPr lang="ja-JP" altLang="en-US" sz="1200" dirty="0">
                <a:latin typeface="HG丸ｺﾞｼｯｸM-PRO" pitchFamily="50" charset="-128"/>
                <a:ea typeface="HG丸ｺﾞｼｯｸM-PRO" pitchFamily="50" charset="-128"/>
              </a:rPr>
              <a:t>■　家庭と学校との連携を！</a:t>
            </a:r>
          </a:p>
          <a:p>
            <a:r>
              <a:rPr lang="ja-JP" altLang="en-US" sz="1200" dirty="0">
                <a:latin typeface="HG丸ｺﾞｼｯｸM-PRO" pitchFamily="50" charset="-128"/>
                <a:ea typeface="HG丸ｺﾞｼｯｸM-PRO" pitchFamily="50" charset="-128"/>
              </a:rPr>
              <a:t>　　</a:t>
            </a:r>
            <a:r>
              <a:rPr lang="ja-JP" altLang="en-US" sz="1200" b="1" dirty="0">
                <a:solidFill>
                  <a:srgbClr val="FF0000"/>
                </a:solidFill>
                <a:latin typeface="+mn-ea"/>
              </a:rPr>
              <a:t>学校からの連絡や、お便りを一緒に確かめましょう。</a:t>
            </a:r>
            <a:r>
              <a:rPr lang="ja-JP" altLang="en-US" sz="1200" b="1" dirty="0">
                <a:solidFill>
                  <a:srgbClr val="FF0000"/>
                </a:solidFill>
                <a:latin typeface="HG丸ｺﾞｼｯｸM-PRO" pitchFamily="50" charset="-128"/>
                <a:ea typeface="HG丸ｺﾞｼｯｸM-PRO" pitchFamily="50" charset="-128"/>
              </a:rPr>
              <a:t>　</a:t>
            </a:r>
          </a:p>
          <a:p>
            <a:r>
              <a:rPr lang="ja-JP" altLang="en-US" sz="1200" dirty="0">
                <a:latin typeface="HG丸ｺﾞｼｯｸM-PRO" pitchFamily="50" charset="-128"/>
                <a:ea typeface="HG丸ｺﾞｼｯｸM-PRO" pitchFamily="50" charset="-128"/>
              </a:rPr>
              <a:t>　・　連絡帳や学校からのプリントを一緒に確かめましょう。</a:t>
            </a:r>
          </a:p>
          <a:p>
            <a:r>
              <a:rPr lang="ja-JP" altLang="en-US" sz="1200" dirty="0">
                <a:latin typeface="HG丸ｺﾞｼｯｸM-PRO" pitchFamily="50" charset="-128"/>
                <a:ea typeface="HG丸ｺﾞｼｯｸM-PRO" pitchFamily="50" charset="-128"/>
              </a:rPr>
              <a:t>　・　明日の学習の準備や宿題が終わっているかを一緒に確かめましょう。</a:t>
            </a:r>
          </a:p>
          <a:p>
            <a:r>
              <a:rPr lang="ja-JP" altLang="en-US" sz="1200" dirty="0">
                <a:latin typeface="HG丸ｺﾞｼｯｸM-PRO" pitchFamily="50" charset="-128"/>
                <a:ea typeface="HG丸ｺﾞｼｯｸM-PRO" pitchFamily="50" charset="-128"/>
              </a:rPr>
              <a:t>　・   「鉛筆を正しくもつ」「正しい姿勢で机に向かう」「整理整頓をする」ことも、</a:t>
            </a:r>
          </a:p>
          <a:p>
            <a:r>
              <a:rPr lang="ja-JP" altLang="en-US" sz="1200" dirty="0">
                <a:latin typeface="HG丸ｺﾞｼｯｸM-PRO" pitchFamily="50" charset="-128"/>
                <a:ea typeface="HG丸ｺﾞｼｯｸM-PRO" pitchFamily="50" charset="-128"/>
              </a:rPr>
              <a:t>　　大切な家庭学習です。</a:t>
            </a:r>
            <a:endParaRPr lang="en-US" altLang="ja-JP" sz="1200" spc="300" dirty="0">
              <a:solidFill>
                <a:schemeClr val="tx1">
                  <a:lumMod val="85000"/>
                  <a:lumOff val="15000"/>
                </a:schemeClr>
              </a:solidFill>
              <a:latin typeface="HG丸ｺﾞｼｯｸM-PRO" pitchFamily="50" charset="-128"/>
              <a:ea typeface="HG丸ｺﾞｼｯｸM-PRO" pitchFamily="50" charset="-128"/>
            </a:endParaRPr>
          </a:p>
        </p:txBody>
      </p:sp>
      <p:sp>
        <p:nvSpPr>
          <p:cNvPr id="10" name="テキスト ボックス 9"/>
          <p:cNvSpPr txBox="1"/>
          <p:nvPr/>
        </p:nvSpPr>
        <p:spPr>
          <a:xfrm>
            <a:off x="180231" y="4914652"/>
            <a:ext cx="615553" cy="5515316"/>
          </a:xfrm>
          <a:prstGeom prst="rect">
            <a:avLst/>
          </a:prstGeom>
          <a:noFill/>
        </p:spPr>
        <p:txBody>
          <a:bodyPr vert="eaVert" wrap="square" rtlCol="0" anchor="ctr" anchorCtr="0">
            <a:spAutoFit/>
          </a:bodyPr>
          <a:lstStyle/>
          <a:p>
            <a:pPr algn="just"/>
            <a:r>
              <a:rPr lang="ja-JP" altLang="en-US" sz="2800" b="1" spc="300" dirty="0">
                <a:solidFill>
                  <a:schemeClr val="accent2">
                    <a:lumMod val="75000"/>
                  </a:schemeClr>
                </a:solidFill>
                <a:latin typeface="メイリオ" pitchFamily="50" charset="-128"/>
                <a:ea typeface="メイリオ" pitchFamily="50" charset="-128"/>
              </a:rPr>
              <a:t>学習習慣を身につけよう</a:t>
            </a:r>
            <a:endParaRPr kumimoji="1" lang="ja-JP" altLang="en-US" sz="4800" b="1" spc="300" dirty="0">
              <a:solidFill>
                <a:schemeClr val="bg1"/>
              </a:solidFill>
              <a:latin typeface="メイリオ" pitchFamily="50" charset="-128"/>
              <a:ea typeface="メイリオ" pitchFamily="50" charset="-128"/>
            </a:endParaRPr>
          </a:p>
        </p:txBody>
      </p:sp>
      <p:sp>
        <p:nvSpPr>
          <p:cNvPr id="20" name="正方形/長方形 19"/>
          <p:cNvSpPr/>
          <p:nvPr/>
        </p:nvSpPr>
        <p:spPr>
          <a:xfrm>
            <a:off x="830912" y="374953"/>
            <a:ext cx="2877711" cy="923330"/>
          </a:xfrm>
          <a:prstGeom prst="rect">
            <a:avLst/>
          </a:prstGeom>
          <a:noFill/>
        </p:spPr>
        <p:txBody>
          <a:bodyPr wrap="none" lIns="91440" tIns="45720" rIns="91440" bIns="45720">
            <a:spAutoFit/>
          </a:bodyPr>
          <a:lstStyle/>
          <a:p>
            <a:pPr algn="ctr"/>
            <a:r>
              <a:rPr lang="ja-JP" altLang="en-US" sz="5400" b="1" cap="none" spc="0" dirty="0">
                <a:ln w="19050">
                  <a:solidFill>
                    <a:schemeClr val="accent6"/>
                  </a:solidFill>
                  <a:prstDash val="solid"/>
                </a:ln>
                <a:solidFill>
                  <a:schemeClr val="accent3"/>
                </a:solidFill>
                <a:effectLst>
                  <a:outerShdw blurRad="50000" dist="50800" dir="7500000" algn="tl">
                    <a:srgbClr val="000000">
                      <a:shade val="5000"/>
                      <a:alpha val="35000"/>
                    </a:srgbClr>
                  </a:outerShdw>
                </a:effectLst>
              </a:rPr>
              <a:t>１・２年生</a:t>
            </a:r>
          </a:p>
        </p:txBody>
      </p:sp>
      <p:sp>
        <p:nvSpPr>
          <p:cNvPr id="22" name="対角する 2 つの角を丸めた四角形 21"/>
          <p:cNvSpPr/>
          <p:nvPr/>
        </p:nvSpPr>
        <p:spPr>
          <a:xfrm>
            <a:off x="3962672" y="668890"/>
            <a:ext cx="2808312" cy="432048"/>
          </a:xfrm>
          <a:prstGeom prst="round2DiagRect">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kumimoji="1" lang="ja-JP" altLang="en-US" dirty="0"/>
              <a:t>この時期の子どもたち</a:t>
            </a:r>
          </a:p>
        </p:txBody>
      </p:sp>
      <p:sp>
        <p:nvSpPr>
          <p:cNvPr id="1031" name="Rectangle 7"/>
          <p:cNvSpPr>
            <a:spLocks noChangeArrowheads="1"/>
          </p:cNvSpPr>
          <p:nvPr/>
        </p:nvSpPr>
        <p:spPr bwMode="auto">
          <a:xfrm>
            <a:off x="0" y="0"/>
            <a:ext cx="7561263"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1" lang="ja-JP" altLang="ja-JP" sz="1800" b="0" i="0" u="none" strike="noStrike" cap="none" normalizeH="0" baseline="0">
              <a:ln>
                <a:noFill/>
              </a:ln>
              <a:solidFill>
                <a:schemeClr val="tx1"/>
              </a:solidFill>
              <a:effectLst/>
              <a:latin typeface="Arial" pitchFamily="34" charset="0"/>
              <a:ea typeface="ＭＳ Ｐゴシック" pitchFamily="50" charset="-128"/>
            </a:endParaRPr>
          </a:p>
        </p:txBody>
      </p:sp>
      <p:sp>
        <p:nvSpPr>
          <p:cNvPr id="31" name="テキスト ボックス 30"/>
          <p:cNvSpPr txBox="1"/>
          <p:nvPr/>
        </p:nvSpPr>
        <p:spPr>
          <a:xfrm>
            <a:off x="2089236" y="1397324"/>
            <a:ext cx="5112568" cy="923330"/>
          </a:xfrm>
          <a:prstGeom prst="rect">
            <a:avLst/>
          </a:prstGeom>
          <a:noFill/>
        </p:spPr>
        <p:txBody>
          <a:bodyPr wrap="square" tIns="0" bIns="0" rtlCol="0" anchor="ctr">
            <a:spAutoFit/>
          </a:bodyPr>
          <a:lstStyle/>
          <a:p>
            <a:pPr algn="just"/>
            <a:r>
              <a:rPr lang="ja-JP" altLang="en-US" sz="1200" dirty="0"/>
              <a:t>    </a:t>
            </a:r>
            <a:r>
              <a:rPr lang="en-US" altLang="ja-JP" sz="1200" dirty="0" err="1">
                <a:latin typeface="HG丸ｺﾞｼｯｸM-PRO" pitchFamily="50" charset="-128"/>
                <a:ea typeface="HG丸ｺﾞｼｯｸM-PRO" pitchFamily="50" charset="-128"/>
              </a:rPr>
              <a:t>様々なことに興味を持ち、知りたいことがたくさんあって、自分でやってみようとする気持ちもいっぱいです</a:t>
            </a:r>
            <a:r>
              <a:rPr lang="en-US" altLang="ja-JP" sz="1200" dirty="0">
                <a:latin typeface="HG丸ｺﾞｼｯｸM-PRO" pitchFamily="50" charset="-128"/>
                <a:ea typeface="HG丸ｺﾞｼｯｸM-PRO" pitchFamily="50" charset="-128"/>
              </a:rPr>
              <a:t>。</a:t>
            </a:r>
            <a:r>
              <a:rPr lang="en-US" altLang="ja-JP" sz="1200" dirty="0" err="1">
                <a:latin typeface="HG丸ｺﾞｼｯｸM-PRO" pitchFamily="50" charset="-128"/>
                <a:ea typeface="HG丸ｺﾞｼｯｸM-PRO" pitchFamily="50" charset="-128"/>
              </a:rPr>
              <a:t>しかし、やる気はあってもできないことがたくさんあります</a:t>
            </a:r>
            <a:r>
              <a:rPr lang="en-US" altLang="ja-JP" sz="1200" dirty="0">
                <a:latin typeface="HG丸ｺﾞｼｯｸM-PRO" pitchFamily="50" charset="-128"/>
                <a:ea typeface="HG丸ｺﾞｼｯｸM-PRO" pitchFamily="50" charset="-128"/>
              </a:rPr>
              <a:t>。</a:t>
            </a:r>
            <a:r>
              <a:rPr lang="en-US" altLang="ja-JP" sz="1200" dirty="0" err="1">
                <a:latin typeface="HG丸ｺﾞｼｯｸM-PRO" pitchFamily="50" charset="-128"/>
                <a:ea typeface="HG丸ｺﾞｼｯｸM-PRO" pitchFamily="50" charset="-128"/>
              </a:rPr>
              <a:t>自分でできるようになるまでは、手助けは欠かせません</a:t>
            </a:r>
            <a:r>
              <a:rPr lang="en-US" altLang="ja-JP" sz="1200" dirty="0">
                <a:latin typeface="HG丸ｺﾞｼｯｸM-PRO" pitchFamily="50" charset="-128"/>
                <a:ea typeface="HG丸ｺﾞｼｯｸM-PRO" pitchFamily="50" charset="-128"/>
              </a:rPr>
              <a:t>。</a:t>
            </a:r>
            <a:r>
              <a:rPr lang="en-US" altLang="ja-JP" sz="1200" dirty="0" err="1">
                <a:latin typeface="HG丸ｺﾞｼｯｸM-PRO" pitchFamily="50" charset="-128"/>
                <a:ea typeface="HG丸ｺﾞｼｯｸM-PRO" pitchFamily="50" charset="-128"/>
              </a:rPr>
              <a:t>粘り強く支えていただきながら、小さな進歩を見逃さず、心からほめてあげてください</a:t>
            </a:r>
            <a:r>
              <a:rPr lang="en-US" altLang="ja-JP" sz="1200" dirty="0">
                <a:latin typeface="HG丸ｺﾞｼｯｸM-PRO" pitchFamily="50" charset="-128"/>
                <a:ea typeface="HG丸ｺﾞｼｯｸM-PRO" pitchFamily="50" charset="-128"/>
              </a:rPr>
              <a:t>。</a:t>
            </a:r>
            <a:endParaRPr kumimoji="1" lang="ja-JP" altLang="en-US" sz="1200" b="1" spc="300" dirty="0">
              <a:solidFill>
                <a:schemeClr val="tx1">
                  <a:lumMod val="85000"/>
                  <a:lumOff val="15000"/>
                </a:schemeClr>
              </a:solidFill>
              <a:latin typeface="HG丸ｺﾞｼｯｸM-PRO" pitchFamily="50" charset="-128"/>
              <a:ea typeface="HG丸ｺﾞｼｯｸM-PRO" pitchFamily="50" charset="-128"/>
            </a:endParaRPr>
          </a:p>
        </p:txBody>
      </p:sp>
      <p:sp>
        <p:nvSpPr>
          <p:cNvPr id="32" name="下矢印 31"/>
          <p:cNvSpPr/>
          <p:nvPr/>
        </p:nvSpPr>
        <p:spPr>
          <a:xfrm>
            <a:off x="324247" y="4266580"/>
            <a:ext cx="360040" cy="432048"/>
          </a:xfrm>
          <a:prstGeom prst="downArrow">
            <a:avLst/>
          </a:prstGeom>
          <a:solidFill>
            <a:srgbClr val="00B0F0"/>
          </a:solidFill>
          <a:ln>
            <a:solidFill>
              <a:schemeClr val="accent3">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034" name="Picture 10" descr="C:\Documents and Settings\70000125\デスクトップ\illust3587_thumb.gif"/>
          <p:cNvPicPr>
            <a:picLocks noChangeAspect="1" noChangeArrowheads="1"/>
          </p:cNvPicPr>
          <p:nvPr/>
        </p:nvPicPr>
        <p:blipFill>
          <a:blip r:embed="rId2" cstate="print"/>
          <a:srcRect/>
          <a:stretch>
            <a:fillRect/>
          </a:stretch>
        </p:blipFill>
        <p:spPr bwMode="auto">
          <a:xfrm>
            <a:off x="4070721" y="6781454"/>
            <a:ext cx="3024336" cy="2736304"/>
          </a:xfrm>
          <a:prstGeom prst="rect">
            <a:avLst/>
          </a:prstGeom>
          <a:noFill/>
        </p:spPr>
      </p:pic>
      <p:sp>
        <p:nvSpPr>
          <p:cNvPr id="45" name="テキスト ボックス 44"/>
          <p:cNvSpPr txBox="1"/>
          <p:nvPr/>
        </p:nvSpPr>
        <p:spPr>
          <a:xfrm>
            <a:off x="1404367" y="6912182"/>
            <a:ext cx="2304256" cy="276999"/>
          </a:xfrm>
          <a:prstGeom prst="rect">
            <a:avLst/>
          </a:prstGeom>
          <a:noFill/>
        </p:spPr>
        <p:txBody>
          <a:bodyPr wrap="square" tIns="0" bIns="0" rtlCol="0" anchor="ctr">
            <a:spAutoFit/>
          </a:bodyPr>
          <a:lstStyle/>
          <a:p>
            <a:pPr algn="just"/>
            <a:r>
              <a:rPr kumimoji="1" lang="ja-JP" altLang="en-US" sz="1800" b="1" spc="300" dirty="0">
                <a:solidFill>
                  <a:srgbClr val="FF0000"/>
                </a:solidFill>
                <a:latin typeface="HG丸ｺﾞｼｯｸM-PRO" pitchFamily="50" charset="-128"/>
                <a:ea typeface="HG丸ｺﾞｼｯｸM-PRO" pitchFamily="50" charset="-128"/>
              </a:rPr>
              <a:t>やってみよう！</a:t>
            </a:r>
          </a:p>
        </p:txBody>
      </p:sp>
      <p:sp>
        <p:nvSpPr>
          <p:cNvPr id="47" name="テキスト ボックス 46"/>
          <p:cNvSpPr txBox="1"/>
          <p:nvPr/>
        </p:nvSpPr>
        <p:spPr>
          <a:xfrm>
            <a:off x="1410480" y="7353781"/>
            <a:ext cx="2160240" cy="215444"/>
          </a:xfrm>
          <a:prstGeom prst="rect">
            <a:avLst/>
          </a:prstGeom>
          <a:solidFill>
            <a:srgbClr val="FFFFCC"/>
          </a:solidFill>
          <a:ln>
            <a:solidFill>
              <a:srgbClr val="FF0000"/>
            </a:solidFill>
          </a:ln>
        </p:spPr>
        <p:txBody>
          <a:bodyPr wrap="square" tIns="0" bIns="0" rtlCol="0" anchor="ctr">
            <a:spAutoFit/>
          </a:bodyPr>
          <a:lstStyle/>
          <a:p>
            <a:pPr algn="ctr"/>
            <a:r>
              <a:rPr kumimoji="1" lang="ja-JP" altLang="en-US" sz="1400" b="1" spc="300" dirty="0">
                <a:solidFill>
                  <a:schemeClr val="tx1">
                    <a:lumMod val="85000"/>
                    <a:lumOff val="15000"/>
                  </a:schemeClr>
                </a:solidFill>
                <a:latin typeface="AR P丸ゴシック体M" pitchFamily="50" charset="-128"/>
                <a:ea typeface="AR P丸ゴシック体M" pitchFamily="50" charset="-128"/>
              </a:rPr>
              <a:t>音読・お絵かき</a:t>
            </a:r>
          </a:p>
        </p:txBody>
      </p:sp>
      <p:sp>
        <p:nvSpPr>
          <p:cNvPr id="50" name="テキスト ボックス 49"/>
          <p:cNvSpPr txBox="1"/>
          <p:nvPr/>
        </p:nvSpPr>
        <p:spPr>
          <a:xfrm>
            <a:off x="1404366" y="7695250"/>
            <a:ext cx="2160240" cy="215444"/>
          </a:xfrm>
          <a:prstGeom prst="rect">
            <a:avLst/>
          </a:prstGeom>
          <a:solidFill>
            <a:srgbClr val="FFFFCC"/>
          </a:solidFill>
          <a:ln>
            <a:solidFill>
              <a:srgbClr val="FF0000"/>
            </a:solidFill>
          </a:ln>
        </p:spPr>
        <p:txBody>
          <a:bodyPr wrap="square" tIns="0" bIns="0" rtlCol="0" anchor="ctr">
            <a:spAutoFit/>
          </a:bodyPr>
          <a:lstStyle/>
          <a:p>
            <a:pPr algn="ctr"/>
            <a:r>
              <a:rPr kumimoji="1" lang="ja-JP" altLang="en-US" sz="1400" b="1" spc="300" dirty="0">
                <a:solidFill>
                  <a:schemeClr val="tx1">
                    <a:lumMod val="85000"/>
                    <a:lumOff val="15000"/>
                  </a:schemeClr>
                </a:solidFill>
                <a:latin typeface="AR P丸ゴシック体M" pitchFamily="50" charset="-128"/>
                <a:ea typeface="AR P丸ゴシック体M" pitchFamily="50" charset="-128"/>
              </a:rPr>
              <a:t>ひらがな・カタカナ</a:t>
            </a:r>
          </a:p>
        </p:txBody>
      </p:sp>
      <p:sp>
        <p:nvSpPr>
          <p:cNvPr id="51" name="テキスト ボックス 50"/>
          <p:cNvSpPr txBox="1"/>
          <p:nvPr/>
        </p:nvSpPr>
        <p:spPr>
          <a:xfrm>
            <a:off x="1404366" y="8041884"/>
            <a:ext cx="2160240" cy="215444"/>
          </a:xfrm>
          <a:prstGeom prst="rect">
            <a:avLst/>
          </a:prstGeom>
          <a:solidFill>
            <a:srgbClr val="FFFFCC"/>
          </a:solidFill>
          <a:ln>
            <a:solidFill>
              <a:srgbClr val="FF0000"/>
            </a:solidFill>
          </a:ln>
        </p:spPr>
        <p:txBody>
          <a:bodyPr wrap="square" tIns="0" bIns="0" rtlCol="0" anchor="ctr">
            <a:spAutoFit/>
          </a:bodyPr>
          <a:lstStyle/>
          <a:p>
            <a:pPr algn="ctr"/>
            <a:r>
              <a:rPr kumimoji="1" lang="ja-JP" altLang="en-US" sz="1400" b="1" spc="300" dirty="0">
                <a:solidFill>
                  <a:schemeClr val="tx1">
                    <a:lumMod val="85000"/>
                    <a:lumOff val="15000"/>
                  </a:schemeClr>
                </a:solidFill>
                <a:latin typeface="AR P丸ゴシック体M" pitchFamily="50" charset="-128"/>
                <a:ea typeface="AR P丸ゴシック体M" pitchFamily="50" charset="-128"/>
              </a:rPr>
              <a:t>漢字・計算</a:t>
            </a:r>
          </a:p>
        </p:txBody>
      </p:sp>
      <p:sp>
        <p:nvSpPr>
          <p:cNvPr id="52" name="テキスト ボックス 51"/>
          <p:cNvSpPr txBox="1"/>
          <p:nvPr/>
        </p:nvSpPr>
        <p:spPr>
          <a:xfrm>
            <a:off x="1404366" y="8757671"/>
            <a:ext cx="2160240" cy="215444"/>
          </a:xfrm>
          <a:prstGeom prst="rect">
            <a:avLst/>
          </a:prstGeom>
          <a:solidFill>
            <a:srgbClr val="FFFFCC"/>
          </a:solidFill>
          <a:ln>
            <a:solidFill>
              <a:srgbClr val="FF0000"/>
            </a:solidFill>
          </a:ln>
        </p:spPr>
        <p:txBody>
          <a:bodyPr wrap="square" tIns="0" bIns="0" rtlCol="0" anchor="ctr">
            <a:spAutoFit/>
          </a:bodyPr>
          <a:lstStyle/>
          <a:p>
            <a:pPr algn="ctr"/>
            <a:r>
              <a:rPr kumimoji="1" lang="ja-JP" altLang="en-US" sz="1400" b="1" spc="300" dirty="0">
                <a:solidFill>
                  <a:schemeClr val="tx1">
                    <a:lumMod val="85000"/>
                    <a:lumOff val="15000"/>
                  </a:schemeClr>
                </a:solidFill>
                <a:latin typeface="AR P丸ゴシック体M" pitchFamily="50" charset="-128"/>
                <a:ea typeface="AR P丸ゴシック体M" pitchFamily="50" charset="-128"/>
              </a:rPr>
              <a:t>しりとり</a:t>
            </a:r>
            <a:r>
              <a:rPr kumimoji="1" lang="en-US" altLang="ja-JP" sz="1400" b="1" spc="300" dirty="0">
                <a:solidFill>
                  <a:schemeClr val="tx1">
                    <a:lumMod val="85000"/>
                    <a:lumOff val="15000"/>
                  </a:schemeClr>
                </a:solidFill>
                <a:latin typeface="AR P丸ゴシック体M" pitchFamily="50" charset="-128"/>
                <a:ea typeface="AR P丸ゴシック体M" pitchFamily="50" charset="-128"/>
              </a:rPr>
              <a:t>(</a:t>
            </a:r>
            <a:r>
              <a:rPr kumimoji="1" lang="ja-JP" altLang="en-US" sz="1400" b="1" spc="300" dirty="0">
                <a:solidFill>
                  <a:schemeClr val="tx1">
                    <a:lumMod val="85000"/>
                    <a:lumOff val="15000"/>
                  </a:schemeClr>
                </a:solidFill>
                <a:latin typeface="AR P丸ゴシック体M" pitchFamily="50" charset="-128"/>
                <a:ea typeface="AR P丸ゴシック体M" pitchFamily="50" charset="-128"/>
              </a:rPr>
              <a:t>ノートに</a:t>
            </a:r>
            <a:r>
              <a:rPr kumimoji="1" lang="en-US" altLang="ja-JP" sz="1400" b="1" spc="300" dirty="0">
                <a:solidFill>
                  <a:schemeClr val="tx1">
                    <a:lumMod val="85000"/>
                    <a:lumOff val="15000"/>
                  </a:schemeClr>
                </a:solidFill>
                <a:latin typeface="AR P丸ゴシック体M" pitchFamily="50" charset="-128"/>
                <a:ea typeface="AR P丸ゴシック体M" pitchFamily="50" charset="-128"/>
              </a:rPr>
              <a:t>)</a:t>
            </a:r>
            <a:endParaRPr kumimoji="1" lang="ja-JP" altLang="en-US" sz="1400" b="1" spc="300" dirty="0">
              <a:solidFill>
                <a:schemeClr val="tx1">
                  <a:lumMod val="85000"/>
                  <a:lumOff val="15000"/>
                </a:schemeClr>
              </a:solidFill>
              <a:latin typeface="AR P丸ゴシック体M" pitchFamily="50" charset="-128"/>
              <a:ea typeface="AR P丸ゴシック体M" pitchFamily="50" charset="-128"/>
            </a:endParaRPr>
          </a:p>
        </p:txBody>
      </p:sp>
      <p:sp>
        <p:nvSpPr>
          <p:cNvPr id="53" name="テキスト ボックス 52"/>
          <p:cNvSpPr txBox="1"/>
          <p:nvPr/>
        </p:nvSpPr>
        <p:spPr>
          <a:xfrm>
            <a:off x="1404366" y="9106943"/>
            <a:ext cx="2160240" cy="215444"/>
          </a:xfrm>
          <a:prstGeom prst="rect">
            <a:avLst/>
          </a:prstGeom>
          <a:solidFill>
            <a:srgbClr val="FFFFCC"/>
          </a:solidFill>
          <a:ln>
            <a:solidFill>
              <a:srgbClr val="FF0000"/>
            </a:solidFill>
          </a:ln>
        </p:spPr>
        <p:txBody>
          <a:bodyPr wrap="square" tIns="0" bIns="0" rtlCol="0" anchor="ctr">
            <a:spAutoFit/>
          </a:bodyPr>
          <a:lstStyle/>
          <a:p>
            <a:pPr algn="ctr"/>
            <a:r>
              <a:rPr kumimoji="1" lang="ja-JP" altLang="en-US" sz="1400" b="1" spc="300" dirty="0">
                <a:solidFill>
                  <a:schemeClr val="tx1">
                    <a:lumMod val="85000"/>
                    <a:lumOff val="15000"/>
                  </a:schemeClr>
                </a:solidFill>
                <a:latin typeface="AR P丸ゴシック体M" pitchFamily="50" charset="-128"/>
                <a:ea typeface="AR P丸ゴシック体M" pitchFamily="50" charset="-128"/>
              </a:rPr>
              <a:t>日記・言葉集め</a:t>
            </a:r>
          </a:p>
        </p:txBody>
      </p:sp>
      <p:sp>
        <p:nvSpPr>
          <p:cNvPr id="1027" name="Rectangle 3"/>
          <p:cNvSpPr>
            <a:spLocks noChangeArrowheads="1"/>
          </p:cNvSpPr>
          <p:nvPr/>
        </p:nvSpPr>
        <p:spPr bwMode="auto">
          <a:xfrm>
            <a:off x="4286745" y="6980055"/>
            <a:ext cx="2664296" cy="2339102"/>
          </a:xfrm>
          <a:prstGeom prst="rect">
            <a:avLst/>
          </a:prstGeom>
          <a:solidFill>
            <a:srgbClr val="F6CAF4"/>
          </a:solid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1" lang="ja-JP" altLang="en-US" sz="1400" b="1" i="1" u="none" strike="noStrike" cap="none" normalizeH="0" baseline="0" dirty="0">
                <a:ln>
                  <a:noFill/>
                </a:ln>
                <a:solidFill>
                  <a:schemeClr val="tx1"/>
                </a:solidFill>
                <a:effectLst/>
                <a:latin typeface="HG丸ｺﾞｼｯｸM-PRO" pitchFamily="50" charset="-128"/>
                <a:ea typeface="HG丸ｺﾞｼｯｸM-PRO" pitchFamily="50" charset="-128"/>
                <a:cs typeface="ＭＳ Ｐゴシック" pitchFamily="50" charset="-128"/>
              </a:rPr>
              <a:t>「</a:t>
            </a:r>
            <a:r>
              <a:rPr kumimoji="1" lang="ja-JP" sz="1400" b="1" i="1" u="none" strike="noStrike" cap="none" normalizeH="0" baseline="0" dirty="0">
                <a:ln>
                  <a:noFill/>
                </a:ln>
                <a:solidFill>
                  <a:schemeClr val="tx1"/>
                </a:solidFill>
                <a:effectLst/>
                <a:latin typeface="HG丸ｺﾞｼｯｸM-PRO" pitchFamily="50" charset="-128"/>
                <a:ea typeface="HG丸ｺﾞｼｯｸM-PRO" pitchFamily="50" charset="-128"/>
                <a:cs typeface="ＭＳ Ｐゴシック" pitchFamily="50" charset="-128"/>
              </a:rPr>
              <a:t>子どもはお手伝いが好き</a:t>
            </a:r>
            <a:r>
              <a:rPr kumimoji="1" lang="ja-JP" altLang="en-US" sz="1400" b="1" i="1" u="none" strike="noStrike" cap="none" normalizeH="0" baseline="0" dirty="0">
                <a:ln>
                  <a:noFill/>
                </a:ln>
                <a:solidFill>
                  <a:schemeClr val="tx1"/>
                </a:solidFill>
                <a:effectLst/>
                <a:latin typeface="HG丸ｺﾞｼｯｸM-PRO" pitchFamily="50" charset="-128"/>
                <a:ea typeface="HG丸ｺﾞｼｯｸM-PRO" pitchFamily="50" charset="-128"/>
                <a:cs typeface="ＭＳ Ｐゴシック" pitchFamily="50" charset="-128"/>
              </a:rPr>
              <a:t>」</a:t>
            </a:r>
            <a:endParaRPr kumimoji="1" lang="ja-JP" sz="1400" b="0" i="1" u="none" strike="noStrike" cap="none" normalizeH="0" baseline="0" dirty="0">
              <a:ln>
                <a:noFill/>
              </a:ln>
              <a:solidFill>
                <a:schemeClr val="tx1"/>
              </a:solidFill>
              <a:effectLst/>
              <a:latin typeface="HG丸ｺﾞｼｯｸM-PRO" pitchFamily="50" charset="-128"/>
              <a:ea typeface="HG丸ｺﾞｼｯｸM-PRO" pitchFamily="50" charset="-128"/>
            </a:endParaRPr>
          </a:p>
          <a:p>
            <a:pPr lvl="0" defTabSz="914400" eaLnBrk="0" fontAlgn="base" hangingPunct="0">
              <a:spcBef>
                <a:spcPct val="0"/>
              </a:spcBef>
              <a:spcAft>
                <a:spcPct val="0"/>
              </a:spcAft>
            </a:pPr>
            <a:r>
              <a:rPr kumimoji="1" lang="ja-JP" altLang="en-US" sz="1200" b="0" i="0" u="none" strike="noStrike" cap="none" normalizeH="0" baseline="0" dirty="0">
                <a:ln>
                  <a:noFill/>
                </a:ln>
                <a:solidFill>
                  <a:schemeClr val="tx1"/>
                </a:solidFill>
                <a:effectLst/>
                <a:latin typeface="HG丸ｺﾞｼｯｸM-PRO" pitchFamily="50" charset="-128"/>
                <a:ea typeface="HG丸ｺﾞｼｯｸM-PRO" pitchFamily="50" charset="-128"/>
                <a:cs typeface="ＭＳ Ｐゴシック" pitchFamily="50" charset="-128"/>
              </a:rPr>
              <a:t>　</a:t>
            </a:r>
            <a:r>
              <a:rPr kumimoji="1" lang="ja-JP" sz="1200" b="0" i="0" u="none" strike="noStrike" cap="none" normalizeH="0" baseline="0" dirty="0">
                <a:ln>
                  <a:noFill/>
                </a:ln>
                <a:solidFill>
                  <a:schemeClr val="tx1"/>
                </a:solidFill>
                <a:effectLst/>
                <a:latin typeface="HG丸ｺﾞｼｯｸM-PRO" pitchFamily="50" charset="-128"/>
                <a:ea typeface="HG丸ｺﾞｼｯｸM-PRO" pitchFamily="50" charset="-128"/>
                <a:cs typeface="ＭＳ Ｐゴシック" pitchFamily="50" charset="-128"/>
              </a:rPr>
              <a:t>子どもは、お手伝いをするのが</a:t>
            </a:r>
            <a:r>
              <a:rPr kumimoji="1" lang="ja-JP" altLang="en-US" sz="1200" b="0" i="0" u="none" strike="noStrike" cap="none" normalizeH="0" baseline="0" dirty="0">
                <a:ln>
                  <a:noFill/>
                </a:ln>
                <a:solidFill>
                  <a:schemeClr val="tx1"/>
                </a:solidFill>
                <a:effectLst/>
                <a:latin typeface="HG丸ｺﾞｼｯｸM-PRO" pitchFamily="50" charset="-128"/>
                <a:ea typeface="HG丸ｺﾞｼｯｸM-PRO" pitchFamily="50" charset="-128"/>
                <a:cs typeface="ＭＳ Ｐゴシック" pitchFamily="50" charset="-128"/>
              </a:rPr>
              <a:t>大</a:t>
            </a:r>
            <a:r>
              <a:rPr kumimoji="1" lang="ja-JP" sz="1200" b="0" i="0" u="none" strike="noStrike" cap="none" normalizeH="0" baseline="0" dirty="0">
                <a:ln>
                  <a:noFill/>
                </a:ln>
                <a:solidFill>
                  <a:schemeClr val="tx1"/>
                </a:solidFill>
                <a:effectLst/>
                <a:latin typeface="HG丸ｺﾞｼｯｸM-PRO" pitchFamily="50" charset="-128"/>
                <a:ea typeface="HG丸ｺﾞｼｯｸM-PRO" pitchFamily="50" charset="-128"/>
                <a:cs typeface="ＭＳ Ｐゴシック" pitchFamily="50" charset="-128"/>
              </a:rPr>
              <a:t>好きです。子どもがお手伝いしたいと思う気持ちは、子どもが心身ともに成長している</a:t>
            </a:r>
            <a:r>
              <a:rPr kumimoji="1" lang="ja-JP" altLang="en-US" sz="1200" b="0" i="0" u="none" strike="noStrike" cap="none" normalizeH="0" baseline="0" dirty="0">
                <a:ln>
                  <a:noFill/>
                </a:ln>
                <a:solidFill>
                  <a:schemeClr val="tx1"/>
                </a:solidFill>
                <a:effectLst/>
                <a:latin typeface="HG丸ｺﾞｼｯｸM-PRO" pitchFamily="50" charset="-128"/>
                <a:ea typeface="HG丸ｺﾞｼｯｸM-PRO" pitchFamily="50" charset="-128"/>
                <a:cs typeface="ＭＳ Ｐゴシック" pitchFamily="50" charset="-128"/>
              </a:rPr>
              <a:t>ということ</a:t>
            </a:r>
            <a:r>
              <a:rPr kumimoji="1" lang="ja-JP" sz="1200" b="0" i="0" u="none" strike="noStrike" cap="none" normalizeH="0" baseline="0" dirty="0">
                <a:ln>
                  <a:noFill/>
                </a:ln>
                <a:solidFill>
                  <a:schemeClr val="tx1"/>
                </a:solidFill>
                <a:effectLst/>
                <a:latin typeface="HG丸ｺﾞｼｯｸM-PRO" pitchFamily="50" charset="-128"/>
                <a:ea typeface="HG丸ｺﾞｼｯｸM-PRO" pitchFamily="50" charset="-128"/>
                <a:cs typeface="ＭＳ Ｐゴシック" pitchFamily="50" charset="-128"/>
              </a:rPr>
              <a:t>です。自分の力を試してみたいという意欲の表れでもあります。</a:t>
            </a:r>
            <a:br>
              <a:rPr kumimoji="1" lang="ja-JP" altLang="en-US" sz="1200" b="0" i="0" u="none" strike="noStrike" cap="none" normalizeH="0" baseline="0" dirty="0">
                <a:ln>
                  <a:noFill/>
                </a:ln>
                <a:solidFill>
                  <a:schemeClr val="tx1"/>
                </a:solidFill>
                <a:effectLst/>
                <a:latin typeface="HG丸ｺﾞｼｯｸM-PRO" pitchFamily="50" charset="-128"/>
                <a:ea typeface="HG丸ｺﾞｼｯｸM-PRO" pitchFamily="50" charset="-128"/>
                <a:cs typeface="ＭＳ Ｐゴシック" pitchFamily="50" charset="-128"/>
              </a:rPr>
            </a:br>
            <a:r>
              <a:rPr kumimoji="1" lang="ja-JP" altLang="en-US" sz="1200" b="0" i="0" u="none" strike="noStrike" cap="none" normalizeH="0" baseline="0" dirty="0">
                <a:ln>
                  <a:noFill/>
                </a:ln>
                <a:solidFill>
                  <a:schemeClr val="tx1"/>
                </a:solidFill>
                <a:effectLst/>
                <a:latin typeface="HG丸ｺﾞｼｯｸM-PRO" pitchFamily="50" charset="-128"/>
                <a:ea typeface="HG丸ｺﾞｼｯｸM-PRO" pitchFamily="50" charset="-128"/>
                <a:cs typeface="ＭＳ Ｐゴシック" pitchFamily="50" charset="-128"/>
              </a:rPr>
              <a:t>　</a:t>
            </a:r>
            <a:r>
              <a:rPr lang="ja-JP" altLang="ja-JP" sz="1200" dirty="0">
                <a:latin typeface="HG丸ｺﾞｼｯｸM-PRO" pitchFamily="50" charset="-128"/>
                <a:ea typeface="HG丸ｺﾞｼｯｸM-PRO" pitchFamily="50" charset="-128"/>
              </a:rPr>
              <a:t>子どもはお手伝いをすることで責任感が強くなり、達成感を味わいます</a:t>
            </a:r>
            <a:r>
              <a:rPr lang="ja-JP" altLang="en-US" sz="1200" dirty="0">
                <a:latin typeface="HG丸ｺﾞｼｯｸM-PRO" pitchFamily="50" charset="-128"/>
                <a:ea typeface="HG丸ｺﾞｼｯｸM-PRO" pitchFamily="50" charset="-128"/>
              </a:rPr>
              <a:t>。</a:t>
            </a:r>
            <a:r>
              <a:rPr kumimoji="1" lang="ja-JP" altLang="en-US" sz="1200" b="0" i="0" u="none" strike="noStrike" cap="none" normalizeH="0" baseline="0" dirty="0">
                <a:ln>
                  <a:noFill/>
                </a:ln>
                <a:solidFill>
                  <a:schemeClr val="tx1"/>
                </a:solidFill>
                <a:effectLst/>
                <a:latin typeface="HG丸ｺﾞｼｯｸM-PRO" pitchFamily="50" charset="-128"/>
                <a:ea typeface="HG丸ｺﾞｼｯｸM-PRO" pitchFamily="50" charset="-128"/>
                <a:cs typeface="ＭＳ Ｐゴシック" pitchFamily="50" charset="-128"/>
              </a:rPr>
              <a:t>「一緒に手伝ってくれる？」と声をかけてみましょう。親子のコミュニケーションも深まります。</a:t>
            </a:r>
            <a:endParaRPr kumimoji="1" lang="ja-JP" altLang="en-US" sz="1200" b="0" i="0" u="none" strike="noStrike" cap="none" normalizeH="0" baseline="0" dirty="0">
              <a:ln>
                <a:noFill/>
              </a:ln>
              <a:solidFill>
                <a:schemeClr val="tx1"/>
              </a:solidFill>
              <a:effectLst/>
              <a:latin typeface="HG丸ｺﾞｼｯｸM-PRO" pitchFamily="50" charset="-128"/>
              <a:ea typeface="HG丸ｺﾞｼｯｸM-PRO" pitchFamily="50" charset="-128"/>
            </a:endParaRPr>
          </a:p>
        </p:txBody>
      </p:sp>
      <p:pic>
        <p:nvPicPr>
          <p:cNvPr id="28" name="図 27" descr="223工作-低C.jpg"/>
          <p:cNvPicPr>
            <a:picLocks noChangeAspect="1"/>
          </p:cNvPicPr>
          <p:nvPr/>
        </p:nvPicPr>
        <p:blipFill>
          <a:blip r:embed="rId3" cstate="print"/>
          <a:stretch>
            <a:fillRect/>
          </a:stretch>
        </p:blipFill>
        <p:spPr>
          <a:xfrm>
            <a:off x="885206" y="1226527"/>
            <a:ext cx="1239241" cy="1264924"/>
          </a:xfrm>
          <a:prstGeom prst="rect">
            <a:avLst/>
          </a:prstGeom>
        </p:spPr>
      </p:pic>
      <p:pic>
        <p:nvPicPr>
          <p:cNvPr id="25" name="図 24" descr="ASC0010.WMF"/>
          <p:cNvPicPr>
            <a:picLocks noChangeAspect="1"/>
          </p:cNvPicPr>
          <p:nvPr/>
        </p:nvPicPr>
        <p:blipFill>
          <a:blip r:embed="rId4" cstate="print"/>
          <a:stretch>
            <a:fillRect/>
          </a:stretch>
        </p:blipFill>
        <p:spPr>
          <a:xfrm>
            <a:off x="6190162" y="3890409"/>
            <a:ext cx="944583" cy="1184390"/>
          </a:xfrm>
          <a:prstGeom prst="rect">
            <a:avLst/>
          </a:prstGeom>
        </p:spPr>
      </p:pic>
      <p:sp>
        <p:nvSpPr>
          <p:cNvPr id="27" name="テキスト ボックス 26">
            <a:extLst>
              <a:ext uri="{FF2B5EF4-FFF2-40B4-BE49-F238E27FC236}">
                <a16:creationId xmlns:a16="http://schemas.microsoft.com/office/drawing/2014/main" id="{5FBE53A9-D27A-45AF-A40D-7AD1389130F6}"/>
              </a:ext>
            </a:extLst>
          </p:cNvPr>
          <p:cNvSpPr txBox="1"/>
          <p:nvPr/>
        </p:nvSpPr>
        <p:spPr>
          <a:xfrm>
            <a:off x="1404366" y="8377318"/>
            <a:ext cx="2160240" cy="215444"/>
          </a:xfrm>
          <a:prstGeom prst="rect">
            <a:avLst/>
          </a:prstGeom>
          <a:solidFill>
            <a:srgbClr val="FFFFCC"/>
          </a:solidFill>
          <a:ln>
            <a:solidFill>
              <a:srgbClr val="FF0000"/>
            </a:solidFill>
          </a:ln>
        </p:spPr>
        <p:txBody>
          <a:bodyPr wrap="square" tIns="0" bIns="0" rtlCol="0" anchor="ctr">
            <a:spAutoFit/>
          </a:bodyPr>
          <a:lstStyle/>
          <a:p>
            <a:pPr algn="ctr"/>
            <a:r>
              <a:rPr kumimoji="1" lang="ja-JP" altLang="en-US" sz="1400" b="1" spc="300" dirty="0">
                <a:solidFill>
                  <a:schemeClr val="tx1">
                    <a:lumMod val="85000"/>
                    <a:lumOff val="15000"/>
                  </a:schemeClr>
                </a:solidFill>
                <a:latin typeface="AR P丸ゴシック体M" pitchFamily="50" charset="-128"/>
                <a:ea typeface="AR P丸ゴシック体M" pitchFamily="50" charset="-128"/>
              </a:rPr>
              <a:t>ｼﾞｬｽﾄｽﾏｲﾙﾄﾞﾘﾙ</a:t>
            </a:r>
          </a:p>
        </p:txBody>
      </p:sp>
      <p:pic>
        <p:nvPicPr>
          <p:cNvPr id="2" name="図 1">
            <a:extLst>
              <a:ext uri="{FF2B5EF4-FFF2-40B4-BE49-F238E27FC236}">
                <a16:creationId xmlns:a16="http://schemas.microsoft.com/office/drawing/2014/main" id="{375A197E-616F-4551-BDD3-57C768956448}"/>
              </a:ext>
            </a:extLst>
          </p:cNvPr>
          <p:cNvPicPr>
            <a:picLocks noChangeAspect="1"/>
          </p:cNvPicPr>
          <p:nvPr/>
        </p:nvPicPr>
        <p:blipFill>
          <a:blip r:embed="rId5"/>
          <a:stretch>
            <a:fillRect/>
          </a:stretch>
        </p:blipFill>
        <p:spPr>
          <a:xfrm>
            <a:off x="6190162" y="9633294"/>
            <a:ext cx="828303" cy="828303"/>
          </a:xfrm>
          <a:prstGeom prst="rect">
            <a:avLst/>
          </a:prstGeom>
        </p:spPr>
      </p:pic>
      <p:sp>
        <p:nvSpPr>
          <p:cNvPr id="26" name="テキスト ボックス 25">
            <a:extLst>
              <a:ext uri="{FF2B5EF4-FFF2-40B4-BE49-F238E27FC236}">
                <a16:creationId xmlns:a16="http://schemas.microsoft.com/office/drawing/2014/main" id="{4EE12D55-97CD-47D3-B1DC-634F79214E94}"/>
              </a:ext>
            </a:extLst>
          </p:cNvPr>
          <p:cNvSpPr txBox="1"/>
          <p:nvPr/>
        </p:nvSpPr>
        <p:spPr>
          <a:xfrm>
            <a:off x="1050021" y="9585780"/>
            <a:ext cx="4918422" cy="923330"/>
          </a:xfrm>
          <a:prstGeom prst="rect">
            <a:avLst/>
          </a:prstGeom>
          <a:ln cap="rnd">
            <a:solidFill>
              <a:schemeClr val="accent1"/>
            </a:solidFill>
            <a:bevel/>
          </a:ln>
        </p:spPr>
        <p:style>
          <a:lnRef idx="2">
            <a:schemeClr val="accent1"/>
          </a:lnRef>
          <a:fillRef idx="1">
            <a:schemeClr val="lt1"/>
          </a:fillRef>
          <a:effectRef idx="0">
            <a:schemeClr val="accent1"/>
          </a:effectRef>
          <a:fontRef idx="minor">
            <a:schemeClr val="dk1"/>
          </a:fontRef>
        </p:style>
        <p:txBody>
          <a:bodyPr wrap="square" tIns="0" bIns="0" rtlCol="0" anchor="ctr">
            <a:spAutoFit/>
          </a:bodyPr>
          <a:lstStyle/>
          <a:p>
            <a:r>
              <a:rPr lang="ja-JP" altLang="en-US" sz="1200" dirty="0">
                <a:latin typeface="HG丸ｺﾞｼｯｸM-PRO" panose="020F0600000000000000" pitchFamily="50" charset="-128"/>
                <a:ea typeface="HG丸ｺﾞｼｯｸM-PRO" panose="020F0600000000000000" pitchFamily="50" charset="-128"/>
              </a:rPr>
              <a:t>千葉県教育委員会では、小学校に通う児童を対象とした、「合言葉を考えてみよう」「保護者用リーフレット」「家庭学習の事例集（「家庭学習について考えよう」サイト内）」などの情報を提供しています。子どもたちの学習習慣を確立するための一助として、ぜひ、ご家庭で、ご活用ください。</a:t>
            </a:r>
          </a:p>
        </p:txBody>
      </p:sp>
    </p:spTree>
    <p:extLst>
      <p:ext uri="{BB962C8B-B14F-4D97-AF65-F5344CB8AC3E}">
        <p14:creationId xmlns:p14="http://schemas.microsoft.com/office/powerpoint/2010/main" val="3913536540"/>
      </p:ext>
    </p:extLst>
  </p:cSld>
  <p:clrMapOvr>
    <a:masterClrMapping/>
  </p:clrMapOvr>
</p:sld>
</file>

<file path=ppt/theme/theme1.xml><?xml version="1.0" encoding="utf-8"?>
<a:theme xmlns:a="http://schemas.openxmlformats.org/drawingml/2006/main" name="companyprofile_tp_008">
  <a:themeElements>
    <a:clrScheme name="シック">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tIns="0" bIns="0" rtlCol="0" anchor="ctr">
        <a:spAutoFit/>
      </a:bodyPr>
      <a:lstStyle>
        <a:defPPr algn="just">
          <a:defRPr sz="1200" b="1" spc="300" dirty="0" smtClean="0">
            <a:solidFill>
              <a:schemeClr val="tx1">
                <a:lumMod val="85000"/>
                <a:lumOff val="15000"/>
              </a:schemeClr>
            </a:solidFill>
            <a:latin typeface="AR P丸ゴシック体M" pitchFamily="50" charset="-128"/>
            <a:ea typeface="AR P丸ゴシック体M" pitchFamily="50" charset="-128"/>
          </a:defRPr>
        </a:defPPr>
      </a:lstStyle>
    </a:txDef>
  </a:objectDefaults>
  <a:extraClrSchemeLst/>
</a:theme>
</file>

<file path=docProps/app.xml><?xml version="1.0" encoding="utf-8"?>
<Properties xmlns="http://schemas.openxmlformats.org/officeDocument/2006/extended-properties" xmlns:vt="http://schemas.openxmlformats.org/officeDocument/2006/docPropsVTypes">
  <Template>companyprofile_tp_008</Template>
  <TotalTime>769</TotalTime>
  <Words>527</Words>
  <Application>Microsoft Office PowerPoint</Application>
  <PresentationFormat>ユーザー設定</PresentationFormat>
  <Paragraphs>34</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AR P丸ゴシック体M</vt:lpstr>
      <vt:lpstr>HG丸ｺﾞｼｯｸM-PRO</vt:lpstr>
      <vt:lpstr>ＭＳ Ｐゴシック</vt:lpstr>
      <vt:lpstr>メイリオ</vt:lpstr>
      <vt:lpstr>Arial</vt:lpstr>
      <vt:lpstr>Calibri</vt:lpstr>
      <vt:lpstr>companyprofile_tp_008</vt:lpstr>
      <vt:lpstr>PowerPoint プレゼンテーション</vt:lpstr>
    </vt:vector>
  </TitlesOfParts>
  <Company>市川市教育委員会</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　</dc:creator>
  <cp:lastModifiedBy>20116110</cp:lastModifiedBy>
  <cp:revision>87</cp:revision>
  <dcterms:created xsi:type="dcterms:W3CDTF">2011-04-26T04:30:48Z</dcterms:created>
  <dcterms:modified xsi:type="dcterms:W3CDTF">2025-07-14T00:27:37Z</dcterms:modified>
</cp:coreProperties>
</file>