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xml" ContentType="application/vnd.openxmlformats-officedocument.presentationml.tags+xml"/>
  <Override PartName="/ppt/notesSlides/notesSlide40.xml" ContentType="application/vnd.openxmlformats-officedocument.presentationml.notesSlide+xml"/>
  <Override PartName="/ppt/tags/tag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9" r:id="rId1"/>
  </p:sldMasterIdLst>
  <p:notesMasterIdLst>
    <p:notesMasterId r:id="rId65"/>
  </p:notesMasterIdLst>
  <p:handoutMasterIdLst>
    <p:handoutMasterId r:id="rId66"/>
  </p:handoutMasterIdLst>
  <p:sldIdLst>
    <p:sldId id="356" r:id="rId2"/>
    <p:sldId id="355" r:id="rId3"/>
    <p:sldId id="291" r:id="rId4"/>
    <p:sldId id="300" r:id="rId5"/>
    <p:sldId id="351" r:id="rId6"/>
    <p:sldId id="268" r:id="rId7"/>
    <p:sldId id="352" r:id="rId8"/>
    <p:sldId id="301" r:id="rId9"/>
    <p:sldId id="257" r:id="rId10"/>
    <p:sldId id="353" r:id="rId11"/>
    <p:sldId id="337" r:id="rId12"/>
    <p:sldId id="338" r:id="rId13"/>
    <p:sldId id="298" r:id="rId14"/>
    <p:sldId id="286" r:id="rId15"/>
    <p:sldId id="304" r:id="rId16"/>
    <p:sldId id="299" r:id="rId17"/>
    <p:sldId id="266" r:id="rId18"/>
    <p:sldId id="305" r:id="rId19"/>
    <p:sldId id="283" r:id="rId20"/>
    <p:sldId id="341" r:id="rId21"/>
    <p:sldId id="290" r:id="rId22"/>
    <p:sldId id="312" r:id="rId23"/>
    <p:sldId id="281" r:id="rId24"/>
    <p:sldId id="380" r:id="rId25"/>
    <p:sldId id="381" r:id="rId26"/>
    <p:sldId id="382" r:id="rId27"/>
    <p:sldId id="383" r:id="rId28"/>
    <p:sldId id="386" r:id="rId29"/>
    <p:sldId id="315" r:id="rId30"/>
    <p:sldId id="303" r:id="rId31"/>
    <p:sldId id="362" r:id="rId32"/>
    <p:sldId id="367" r:id="rId33"/>
    <p:sldId id="368" r:id="rId34"/>
    <p:sldId id="371" r:id="rId35"/>
    <p:sldId id="372" r:id="rId36"/>
    <p:sldId id="373" r:id="rId37"/>
    <p:sldId id="258" r:id="rId38"/>
    <p:sldId id="259" r:id="rId39"/>
    <p:sldId id="260" r:id="rId40"/>
    <p:sldId id="261" r:id="rId41"/>
    <p:sldId id="262" r:id="rId42"/>
    <p:sldId id="263" r:id="rId43"/>
    <p:sldId id="374" r:id="rId44"/>
    <p:sldId id="269" r:id="rId45"/>
    <p:sldId id="270" r:id="rId46"/>
    <p:sldId id="274" r:id="rId47"/>
    <p:sldId id="313" r:id="rId48"/>
    <p:sldId id="317" r:id="rId49"/>
    <p:sldId id="267" r:id="rId50"/>
    <p:sldId id="319" r:id="rId51"/>
    <p:sldId id="349" r:id="rId52"/>
    <p:sldId id="350" r:id="rId53"/>
    <p:sldId id="320" r:id="rId54"/>
    <p:sldId id="342" r:id="rId55"/>
    <p:sldId id="348" r:id="rId56"/>
    <p:sldId id="326" r:id="rId57"/>
    <p:sldId id="346" r:id="rId58"/>
    <p:sldId id="327" r:id="rId59"/>
    <p:sldId id="347" r:id="rId60"/>
    <p:sldId id="328" r:id="rId61"/>
    <p:sldId id="344" r:id="rId62"/>
    <p:sldId id="345" r:id="rId63"/>
    <p:sldId id="354" r:id="rId64"/>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5050"/>
    <a:srgbClr val="FFFF9B"/>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63437" autoAdjust="0"/>
  </p:normalViewPr>
  <p:slideViewPr>
    <p:cSldViewPr>
      <p:cViewPr varScale="1">
        <p:scale>
          <a:sx n="43" d="100"/>
          <a:sy n="43" d="100"/>
        </p:scale>
        <p:origin x="2214" y="-258"/>
      </p:cViewPr>
      <p:guideLst>
        <p:guide orient="horz" pos="2160"/>
        <p:guide pos="2880"/>
      </p:guideLst>
    </p:cSldViewPr>
  </p:slideViewPr>
  <p:outlineViewPr>
    <p:cViewPr>
      <p:scale>
        <a:sx n="33" d="100"/>
        <a:sy n="33" d="100"/>
      </p:scale>
      <p:origin x="0" y="1246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0" d="100"/>
          <a:sy n="50" d="100"/>
        </p:scale>
        <p:origin x="2898" y="36"/>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拓斗 下妻" userId="3bbd45f6ba6a2e53" providerId="LiveId" clId="{DE0CF487-6386-4AFB-833C-2A01655BC9E1}"/>
    <pc:docChg chg="undo redo custSel addSld delSld modSld sldOrd modShowInfo">
      <pc:chgData name="拓斗 下妻" userId="3bbd45f6ba6a2e53" providerId="LiveId" clId="{DE0CF487-6386-4AFB-833C-2A01655BC9E1}" dt="2022-12-18T16:02:54.488" v="6494" actId="2744"/>
      <pc:docMkLst>
        <pc:docMk/>
      </pc:docMkLst>
      <pc:sldChg chg="addSp delSp modSp mod modTransition modAnim modNotesTx">
        <pc:chgData name="拓斗 下妻" userId="3bbd45f6ba6a2e53" providerId="LiveId" clId="{DE0CF487-6386-4AFB-833C-2A01655BC9E1}" dt="2022-12-18T15:14:26.100" v="6349"/>
        <pc:sldMkLst>
          <pc:docMk/>
          <pc:sldMk cId="3547628746" sldId="257"/>
        </pc:sldMkLst>
        <pc:spChg chg="mod">
          <ac:chgData name="拓斗 下妻" userId="3bbd45f6ba6a2e53" providerId="LiveId" clId="{DE0CF487-6386-4AFB-833C-2A01655BC9E1}" dt="2022-12-17T14:55:19.938" v="766" actId="14100"/>
          <ac:spMkLst>
            <pc:docMk/>
            <pc:sldMk cId="3547628746" sldId="257"/>
            <ac:spMk id="3" creationId="{00000000-0000-0000-0000-000000000000}"/>
          </ac:spMkLst>
        </pc:spChg>
        <pc:spChg chg="mod">
          <ac:chgData name="拓斗 下妻" userId="3bbd45f6ba6a2e53" providerId="LiveId" clId="{DE0CF487-6386-4AFB-833C-2A01655BC9E1}" dt="2022-12-17T14:51:41.095" v="742" actId="14100"/>
          <ac:spMkLst>
            <pc:docMk/>
            <pc:sldMk cId="3547628746" sldId="257"/>
            <ac:spMk id="5" creationId="{00000000-0000-0000-0000-000000000000}"/>
          </ac:spMkLst>
        </pc:spChg>
        <pc:graphicFrameChg chg="mod modGraphic">
          <ac:chgData name="拓斗 下妻" userId="3bbd45f6ba6a2e53" providerId="LiveId" clId="{DE0CF487-6386-4AFB-833C-2A01655BC9E1}" dt="2022-12-18T14:22:38.026" v="5558" actId="20577"/>
          <ac:graphicFrameMkLst>
            <pc:docMk/>
            <pc:sldMk cId="3547628746" sldId="257"/>
            <ac:graphicFrameMk id="4" creationId="{00000000-0000-0000-0000-000000000000}"/>
          </ac:graphicFrameMkLst>
        </pc:graphicFrameChg>
        <pc:picChg chg="add del mod">
          <ac:chgData name="拓斗 下妻" userId="3bbd45f6ba6a2e53" providerId="LiveId" clId="{DE0CF487-6386-4AFB-833C-2A01655BC9E1}" dt="2022-12-18T15:13:25.023" v="6348"/>
          <ac:picMkLst>
            <pc:docMk/>
            <pc:sldMk cId="3547628746" sldId="257"/>
            <ac:picMk id="2" creationId="{D55F8DAF-7799-34EE-6714-CC9CFB62DC65}"/>
          </ac:picMkLst>
        </pc:picChg>
        <pc:picChg chg="add mod">
          <ac:chgData name="拓斗 下妻" userId="3bbd45f6ba6a2e53" providerId="LiveId" clId="{DE0CF487-6386-4AFB-833C-2A01655BC9E1}" dt="2022-12-18T15:14:26.100" v="6349"/>
          <ac:picMkLst>
            <pc:docMk/>
            <pc:sldMk cId="3547628746" sldId="257"/>
            <ac:picMk id="6" creationId="{17237710-1D53-6D26-613C-D43E38EB4588}"/>
          </ac:picMkLst>
        </pc:picChg>
        <pc:picChg chg="mod">
          <ac:chgData name="拓斗 下妻" userId="3bbd45f6ba6a2e53" providerId="LiveId" clId="{DE0CF487-6386-4AFB-833C-2A01655BC9E1}" dt="2022-12-17T14:52:23.069" v="751" actId="1076"/>
          <ac:picMkLst>
            <pc:docMk/>
            <pc:sldMk cId="3547628746" sldId="257"/>
            <ac:picMk id="2053" creationId="{00000000-0000-0000-0000-000000000000}"/>
          </ac:picMkLst>
        </pc:picChg>
      </pc:sldChg>
      <pc:sldChg chg="addSp delSp modSp mod modTransition modAnim modNotesTx">
        <pc:chgData name="拓斗 下妻" userId="3bbd45f6ba6a2e53" providerId="LiveId" clId="{DE0CF487-6386-4AFB-833C-2A01655BC9E1}" dt="2022-12-18T15:39:11.891" v="6456"/>
        <pc:sldMkLst>
          <pc:docMk/>
          <pc:sldMk cId="3127794117" sldId="266"/>
        </pc:sldMkLst>
        <pc:spChg chg="add mod">
          <ac:chgData name="拓斗 下妻" userId="3bbd45f6ba6a2e53" providerId="LiveId" clId="{DE0CF487-6386-4AFB-833C-2A01655BC9E1}" dt="2022-12-18T15:38:18.146" v="6444" actId="20577"/>
          <ac:spMkLst>
            <pc:docMk/>
            <pc:sldMk cId="3127794117" sldId="266"/>
            <ac:spMk id="2" creationId="{3CC9BED0-1341-3516-2820-18692DF5894E}"/>
          </ac:spMkLst>
        </pc:spChg>
        <pc:spChg chg="del mod">
          <ac:chgData name="拓斗 下妻" userId="3bbd45f6ba6a2e53" providerId="LiveId" clId="{DE0CF487-6386-4AFB-833C-2A01655BC9E1}" dt="2022-12-17T15:30:02.301" v="1560" actId="478"/>
          <ac:spMkLst>
            <pc:docMk/>
            <pc:sldMk cId="3127794117" sldId="266"/>
            <ac:spMk id="6" creationId="{00000000-0000-0000-0000-000000000000}"/>
          </ac:spMkLst>
        </pc:spChg>
        <pc:picChg chg="add del mod">
          <ac:chgData name="拓斗 下妻" userId="3bbd45f6ba6a2e53" providerId="LiveId" clId="{DE0CF487-6386-4AFB-833C-2A01655BC9E1}" dt="2022-12-18T15:35:24.798" v="6438"/>
          <ac:picMkLst>
            <pc:docMk/>
            <pc:sldMk cId="3127794117" sldId="266"/>
            <ac:picMk id="3" creationId="{F7D8DA18-1E36-966C-7020-AD3E00F9669D}"/>
          </ac:picMkLst>
        </pc:picChg>
        <pc:picChg chg="add del mod">
          <ac:chgData name="拓斗 下妻" userId="3bbd45f6ba6a2e53" providerId="LiveId" clId="{DE0CF487-6386-4AFB-833C-2A01655BC9E1}" dt="2022-12-17T15:29:58.061" v="1558" actId="478"/>
          <ac:picMkLst>
            <pc:docMk/>
            <pc:sldMk cId="3127794117" sldId="266"/>
            <ac:picMk id="4" creationId="{00000000-0000-0000-0000-000000000000}"/>
          </ac:picMkLst>
        </pc:picChg>
        <pc:picChg chg="add del mod">
          <ac:chgData name="拓斗 下妻" userId="3bbd45f6ba6a2e53" providerId="LiveId" clId="{DE0CF487-6386-4AFB-833C-2A01655BC9E1}" dt="2022-12-18T15:37:44.756" v="6440"/>
          <ac:picMkLst>
            <pc:docMk/>
            <pc:sldMk cId="3127794117" sldId="266"/>
            <ac:picMk id="6" creationId="{1EF65F4F-F9C2-F3C8-32AA-D2C2B51F79A2}"/>
          </ac:picMkLst>
        </pc:picChg>
        <pc:picChg chg="add del mod">
          <ac:chgData name="拓斗 下妻" userId="3bbd45f6ba6a2e53" providerId="LiveId" clId="{DE0CF487-6386-4AFB-833C-2A01655BC9E1}" dt="2022-12-18T15:38:52.857" v="6455"/>
          <ac:picMkLst>
            <pc:docMk/>
            <pc:sldMk cId="3127794117" sldId="266"/>
            <ac:picMk id="8" creationId="{C449DC7F-8CA3-09BE-B172-DB2BD36CF7ED}"/>
          </ac:picMkLst>
        </pc:picChg>
        <pc:picChg chg="add mod">
          <ac:chgData name="拓斗 下妻" userId="3bbd45f6ba6a2e53" providerId="LiveId" clId="{DE0CF487-6386-4AFB-833C-2A01655BC9E1}" dt="2022-12-18T15:39:11.891" v="6456"/>
          <ac:picMkLst>
            <pc:docMk/>
            <pc:sldMk cId="3127794117" sldId="266"/>
            <ac:picMk id="9" creationId="{E1A57E1B-8701-4C1B-32E2-9BD3FBEDC8E7}"/>
          </ac:picMkLst>
        </pc:picChg>
      </pc:sldChg>
      <pc:sldChg chg="addSp modSp modNotesTx">
        <pc:chgData name="拓斗 下妻" userId="3bbd45f6ba6a2e53" providerId="LiveId" clId="{DE0CF487-6386-4AFB-833C-2A01655BC9E1}" dt="2022-12-18T15:49:00.751" v="6471"/>
        <pc:sldMkLst>
          <pc:docMk/>
          <pc:sldMk cId="1919659878" sldId="267"/>
        </pc:sldMkLst>
        <pc:picChg chg="add mod">
          <ac:chgData name="拓斗 下妻" userId="3bbd45f6ba6a2e53" providerId="LiveId" clId="{DE0CF487-6386-4AFB-833C-2A01655BC9E1}" dt="2022-12-18T15:49:00.751" v="6471"/>
          <ac:picMkLst>
            <pc:docMk/>
            <pc:sldMk cId="1919659878" sldId="267"/>
            <ac:picMk id="2" creationId="{F9196FE7-D65C-B00E-C4B3-46264AE1F2A0}"/>
          </ac:picMkLst>
        </pc:picChg>
      </pc:sldChg>
      <pc:sldChg chg="addSp modSp mod modNotesTx">
        <pc:chgData name="拓斗 下妻" userId="3bbd45f6ba6a2e53" providerId="LiveId" clId="{DE0CF487-6386-4AFB-833C-2A01655BC9E1}" dt="2022-12-18T15:10:19.554" v="6344"/>
        <pc:sldMkLst>
          <pc:docMk/>
          <pc:sldMk cId="1090073595" sldId="268"/>
        </pc:sldMkLst>
        <pc:spChg chg="mod">
          <ac:chgData name="拓斗 下妻" userId="3bbd45f6ba6a2e53" providerId="LiveId" clId="{DE0CF487-6386-4AFB-833C-2A01655BC9E1}" dt="2022-12-17T14:42:23.991" v="500" actId="403"/>
          <ac:spMkLst>
            <pc:docMk/>
            <pc:sldMk cId="1090073595" sldId="268"/>
            <ac:spMk id="3" creationId="{00000000-0000-0000-0000-000000000000}"/>
          </ac:spMkLst>
        </pc:spChg>
        <pc:spChg chg="mod">
          <ac:chgData name="拓斗 下妻" userId="3bbd45f6ba6a2e53" providerId="LiveId" clId="{DE0CF487-6386-4AFB-833C-2A01655BC9E1}" dt="2022-12-17T14:42:12.372" v="498" actId="2711"/>
          <ac:spMkLst>
            <pc:docMk/>
            <pc:sldMk cId="1090073595" sldId="268"/>
            <ac:spMk id="5" creationId="{00000000-0000-0000-0000-000000000000}"/>
          </ac:spMkLst>
        </pc:spChg>
        <pc:picChg chg="add mod">
          <ac:chgData name="拓斗 下妻" userId="3bbd45f6ba6a2e53" providerId="LiveId" clId="{DE0CF487-6386-4AFB-833C-2A01655BC9E1}" dt="2022-12-18T15:10:19.554" v="6344"/>
          <ac:picMkLst>
            <pc:docMk/>
            <pc:sldMk cId="1090073595" sldId="268"/>
            <ac:picMk id="2" creationId="{6742894D-0CB4-F667-306F-6F7D56DF70DA}"/>
          </ac:picMkLst>
        </pc:picChg>
      </pc:sldChg>
      <pc:sldChg chg="addSp delSp modSp mod">
        <pc:chgData name="拓斗 下妻" userId="3bbd45f6ba6a2e53" providerId="LiveId" clId="{DE0CF487-6386-4AFB-833C-2A01655BC9E1}" dt="2022-12-18T15:44:35.164" v="6465"/>
        <pc:sldMkLst>
          <pc:docMk/>
          <pc:sldMk cId="1193332620" sldId="281"/>
        </pc:sldMkLst>
        <pc:spChg chg="add mod">
          <ac:chgData name="拓斗 下妻" userId="3bbd45f6ba6a2e53" providerId="LiveId" clId="{DE0CF487-6386-4AFB-833C-2A01655BC9E1}" dt="2022-12-17T15:36:30.731" v="1832" actId="1076"/>
          <ac:spMkLst>
            <pc:docMk/>
            <pc:sldMk cId="1193332620" sldId="281"/>
            <ac:spMk id="2" creationId="{7A25C63D-AF05-D601-6AC2-ED8896257507}"/>
          </ac:spMkLst>
        </pc:spChg>
        <pc:spChg chg="del mod">
          <ac:chgData name="拓斗 下妻" userId="3bbd45f6ba6a2e53" providerId="LiveId" clId="{DE0CF487-6386-4AFB-833C-2A01655BC9E1}" dt="2022-12-17T15:36:28.481" v="1831" actId="478"/>
          <ac:spMkLst>
            <pc:docMk/>
            <pc:sldMk cId="1193332620" sldId="281"/>
            <ac:spMk id="8" creationId="{00000000-0000-0000-0000-000000000000}"/>
          </ac:spMkLst>
        </pc:spChg>
        <pc:picChg chg="add mod">
          <ac:chgData name="拓斗 下妻" userId="3bbd45f6ba6a2e53" providerId="LiveId" clId="{DE0CF487-6386-4AFB-833C-2A01655BC9E1}" dt="2022-12-18T15:44:35.164" v="6465"/>
          <ac:picMkLst>
            <pc:docMk/>
            <pc:sldMk cId="1193332620" sldId="281"/>
            <ac:picMk id="3" creationId="{E6F070A7-F4A1-0112-EE4D-B1A9459B35C5}"/>
          </ac:picMkLst>
        </pc:picChg>
        <pc:picChg chg="add del mod">
          <ac:chgData name="拓斗 下妻" userId="3bbd45f6ba6a2e53" providerId="LiveId" clId="{DE0CF487-6386-4AFB-833C-2A01655BC9E1}" dt="2022-12-17T15:36:25.739" v="1830" actId="478"/>
          <ac:picMkLst>
            <pc:docMk/>
            <pc:sldMk cId="1193332620" sldId="281"/>
            <ac:picMk id="8199" creationId="{00000000-0000-0000-0000-000000000000}"/>
          </ac:picMkLst>
        </pc:picChg>
        <pc:picChg chg="del mod">
          <ac:chgData name="拓斗 下妻" userId="3bbd45f6ba6a2e53" providerId="LiveId" clId="{DE0CF487-6386-4AFB-833C-2A01655BC9E1}" dt="2022-12-17T15:35:03.587" v="1667" actId="478"/>
          <ac:picMkLst>
            <pc:docMk/>
            <pc:sldMk cId="1193332620" sldId="281"/>
            <ac:picMk id="8202" creationId="{00000000-0000-0000-0000-000000000000}"/>
          </ac:picMkLst>
        </pc:picChg>
      </pc:sldChg>
      <pc:sldChg chg="del ord">
        <pc:chgData name="拓斗 下妻" userId="3bbd45f6ba6a2e53" providerId="LiveId" clId="{DE0CF487-6386-4AFB-833C-2A01655BC9E1}" dt="2022-12-18T13:52:22.620" v="2862" actId="47"/>
        <pc:sldMkLst>
          <pc:docMk/>
          <pc:sldMk cId="1193332620" sldId="282"/>
        </pc:sldMkLst>
      </pc:sldChg>
      <pc:sldChg chg="addSp modSp mod">
        <pc:chgData name="拓斗 下妻" userId="3bbd45f6ba6a2e53" providerId="LiveId" clId="{DE0CF487-6386-4AFB-833C-2A01655BC9E1}" dt="2022-12-18T15:41:06.202" v="6458"/>
        <pc:sldMkLst>
          <pc:docMk/>
          <pc:sldMk cId="1193332620" sldId="283"/>
        </pc:sldMkLst>
        <pc:spChg chg="add mod">
          <ac:chgData name="拓斗 下妻" userId="3bbd45f6ba6a2e53" providerId="LiveId" clId="{DE0CF487-6386-4AFB-833C-2A01655BC9E1}" dt="2022-12-18T13:42:37.682" v="1977" actId="20577"/>
          <ac:spMkLst>
            <pc:docMk/>
            <pc:sldMk cId="1193332620" sldId="283"/>
            <ac:spMk id="4" creationId="{61096CA4-33DE-AA21-0EF4-00ECEA5E3B94}"/>
          </ac:spMkLst>
        </pc:spChg>
        <pc:picChg chg="mod">
          <ac:chgData name="拓斗 下妻" userId="3bbd45f6ba6a2e53" providerId="LiveId" clId="{DE0CF487-6386-4AFB-833C-2A01655BC9E1}" dt="2022-12-17T15:24:34.633" v="1375" actId="1076"/>
          <ac:picMkLst>
            <pc:docMk/>
            <pc:sldMk cId="1193332620" sldId="283"/>
            <ac:picMk id="2" creationId="{00000000-0000-0000-0000-000000000000}"/>
          </ac:picMkLst>
        </pc:picChg>
        <pc:picChg chg="mod">
          <ac:chgData name="拓斗 下妻" userId="3bbd45f6ba6a2e53" providerId="LiveId" clId="{DE0CF487-6386-4AFB-833C-2A01655BC9E1}" dt="2022-12-17T15:32:07.412" v="1601" actId="1076"/>
          <ac:picMkLst>
            <pc:docMk/>
            <pc:sldMk cId="1193332620" sldId="283"/>
            <ac:picMk id="3" creationId="{00000000-0000-0000-0000-000000000000}"/>
          </ac:picMkLst>
        </pc:picChg>
        <pc:picChg chg="add mod">
          <ac:chgData name="拓斗 下妻" userId="3bbd45f6ba6a2e53" providerId="LiveId" clId="{DE0CF487-6386-4AFB-833C-2A01655BC9E1}" dt="2022-12-18T15:41:06.202" v="6458"/>
          <ac:picMkLst>
            <pc:docMk/>
            <pc:sldMk cId="1193332620" sldId="283"/>
            <ac:picMk id="6" creationId="{E7B0C070-D8B1-2229-D71B-B5C0580F052E}"/>
          </ac:picMkLst>
        </pc:picChg>
      </pc:sldChg>
      <pc:sldChg chg="addSp delSp modSp mod modNotesTx">
        <pc:chgData name="拓斗 下妻" userId="3bbd45f6ba6a2e53" providerId="LiveId" clId="{DE0CF487-6386-4AFB-833C-2A01655BC9E1}" dt="2022-12-18T15:31:36.550" v="6415"/>
        <pc:sldMkLst>
          <pc:docMk/>
          <pc:sldMk cId="2959292342" sldId="286"/>
        </pc:sldMkLst>
        <pc:spChg chg="add mod">
          <ac:chgData name="拓斗 下妻" userId="3bbd45f6ba6a2e53" providerId="LiveId" clId="{DE0CF487-6386-4AFB-833C-2A01655BC9E1}" dt="2022-12-17T15:30:42.920" v="1596" actId="113"/>
          <ac:spMkLst>
            <pc:docMk/>
            <pc:sldMk cId="2959292342" sldId="286"/>
            <ac:spMk id="2" creationId="{58A5BFD7-C65C-42CB-C055-8D28DBF89145}"/>
          </ac:spMkLst>
        </pc:spChg>
        <pc:spChg chg="mod">
          <ac:chgData name="拓斗 下妻" userId="3bbd45f6ba6a2e53" providerId="LiveId" clId="{DE0CF487-6386-4AFB-833C-2A01655BC9E1}" dt="2022-12-17T15:18:45.444" v="1283" actId="403"/>
          <ac:spMkLst>
            <pc:docMk/>
            <pc:sldMk cId="2959292342" sldId="286"/>
            <ac:spMk id="7" creationId="{00000000-0000-0000-0000-000000000000}"/>
          </ac:spMkLst>
        </pc:spChg>
        <pc:picChg chg="mod">
          <ac:chgData name="拓斗 下妻" userId="3bbd45f6ba6a2e53" providerId="LiveId" clId="{DE0CF487-6386-4AFB-833C-2A01655BC9E1}" dt="2022-12-17T15:25:07.047" v="1383" actId="14100"/>
          <ac:picMkLst>
            <pc:docMk/>
            <pc:sldMk cId="2959292342" sldId="286"/>
            <ac:picMk id="3" creationId="{00000000-0000-0000-0000-000000000000}"/>
          </ac:picMkLst>
        </pc:picChg>
        <pc:picChg chg="add del mod">
          <ac:chgData name="拓斗 下妻" userId="3bbd45f6ba6a2e53" providerId="LiveId" clId="{DE0CF487-6386-4AFB-833C-2A01655BC9E1}" dt="2022-12-18T15:31:36.550" v="6415"/>
          <ac:picMkLst>
            <pc:docMk/>
            <pc:sldMk cId="2959292342" sldId="286"/>
            <ac:picMk id="4" creationId="{C3204B14-598B-F0E9-D7B4-8293CABBA62E}"/>
          </ac:picMkLst>
        </pc:picChg>
        <pc:picChg chg="mod">
          <ac:chgData name="拓斗 下妻" userId="3bbd45f6ba6a2e53" providerId="LiveId" clId="{DE0CF487-6386-4AFB-833C-2A01655BC9E1}" dt="2022-12-17T15:25:46.118" v="1392" actId="1076"/>
          <ac:picMkLst>
            <pc:docMk/>
            <pc:sldMk cId="2959292342" sldId="286"/>
            <ac:picMk id="6" creationId="{00000000-0000-0000-0000-000000000000}"/>
          </ac:picMkLst>
        </pc:picChg>
        <pc:picChg chg="add mod">
          <ac:chgData name="拓斗 下妻" userId="3bbd45f6ba6a2e53" providerId="LiveId" clId="{DE0CF487-6386-4AFB-833C-2A01655BC9E1}" dt="2022-12-18T15:31:36.550" v="6415"/>
          <ac:picMkLst>
            <pc:docMk/>
            <pc:sldMk cId="2959292342" sldId="286"/>
            <ac:picMk id="8" creationId="{C003B164-7B1B-0F3F-AF58-DBADFBD2D4C7}"/>
          </ac:picMkLst>
        </pc:picChg>
      </pc:sldChg>
      <pc:sldChg chg="addSp modSp">
        <pc:chgData name="拓斗 下妻" userId="3bbd45f6ba6a2e53" providerId="LiveId" clId="{DE0CF487-6386-4AFB-833C-2A01655BC9E1}" dt="2022-12-18T15:46:41.988" v="6468"/>
        <pc:sldMkLst>
          <pc:docMk/>
          <pc:sldMk cId="2932536677" sldId="288"/>
        </pc:sldMkLst>
        <pc:picChg chg="add mod">
          <ac:chgData name="拓斗 下妻" userId="3bbd45f6ba6a2e53" providerId="LiveId" clId="{DE0CF487-6386-4AFB-833C-2A01655BC9E1}" dt="2022-12-18T15:46:41.988" v="6468"/>
          <ac:picMkLst>
            <pc:docMk/>
            <pc:sldMk cId="2932536677" sldId="288"/>
            <ac:picMk id="2" creationId="{05B0F1EA-0EE1-E927-9540-3FD4BC9F3ABA}"/>
          </ac:picMkLst>
        </pc:picChg>
      </pc:sldChg>
      <pc:sldChg chg="addSp modSp mod">
        <pc:chgData name="拓斗 下妻" userId="3bbd45f6ba6a2e53" providerId="LiveId" clId="{DE0CF487-6386-4AFB-833C-2A01655BC9E1}" dt="2022-12-18T15:42:55.237" v="6460"/>
        <pc:sldMkLst>
          <pc:docMk/>
          <pc:sldMk cId="3658280937" sldId="290"/>
        </pc:sldMkLst>
        <pc:spChg chg="add mod">
          <ac:chgData name="拓斗 下妻" userId="3bbd45f6ba6a2e53" providerId="LiveId" clId="{DE0CF487-6386-4AFB-833C-2A01655BC9E1}" dt="2022-12-18T14:50:05.839" v="6324" actId="1076"/>
          <ac:spMkLst>
            <pc:docMk/>
            <pc:sldMk cId="3658280937" sldId="290"/>
            <ac:spMk id="2" creationId="{2CEA1AEC-9555-E168-1D05-5F91E4F0EA51}"/>
          </ac:spMkLst>
        </pc:spChg>
        <pc:picChg chg="add mod">
          <ac:chgData name="拓斗 下妻" userId="3bbd45f6ba6a2e53" providerId="LiveId" clId="{DE0CF487-6386-4AFB-833C-2A01655BC9E1}" dt="2022-12-18T15:42:55.237" v="6460"/>
          <ac:picMkLst>
            <pc:docMk/>
            <pc:sldMk cId="3658280937" sldId="290"/>
            <ac:picMk id="3" creationId="{8974D608-01F6-3B27-643B-B48255BBCEC6}"/>
          </ac:picMkLst>
        </pc:picChg>
        <pc:picChg chg="mod">
          <ac:chgData name="拓斗 下妻" userId="3bbd45f6ba6a2e53" providerId="LiveId" clId="{DE0CF487-6386-4AFB-833C-2A01655BC9E1}" dt="2022-12-17T15:23:26.680" v="1364" actId="1076"/>
          <ac:picMkLst>
            <pc:docMk/>
            <pc:sldMk cId="3658280937" sldId="290"/>
            <ac:picMk id="4" creationId="{00000000-0000-0000-0000-000000000000}"/>
          </ac:picMkLst>
        </pc:picChg>
      </pc:sldChg>
      <pc:sldChg chg="addSp delSp modSp mod">
        <pc:chgData name="拓斗 下妻" userId="3bbd45f6ba6a2e53" providerId="LiveId" clId="{DE0CF487-6386-4AFB-833C-2A01655BC9E1}" dt="2022-12-18T15:07:02.899" v="6341"/>
        <pc:sldMkLst>
          <pc:docMk/>
          <pc:sldMk cId="3413351300" sldId="291"/>
        </pc:sldMkLst>
        <pc:spChg chg="mod">
          <ac:chgData name="拓斗 下妻" userId="3bbd45f6ba6a2e53" providerId="LiveId" clId="{DE0CF487-6386-4AFB-833C-2A01655BC9E1}" dt="2022-12-17T14:16:49.809" v="15" actId="20577"/>
          <ac:spMkLst>
            <pc:docMk/>
            <pc:sldMk cId="3413351300" sldId="291"/>
            <ac:spMk id="2" creationId="{00000000-0000-0000-0000-000000000000}"/>
          </ac:spMkLst>
        </pc:spChg>
        <pc:picChg chg="del">
          <ac:chgData name="拓斗 下妻" userId="3bbd45f6ba6a2e53" providerId="LiveId" clId="{DE0CF487-6386-4AFB-833C-2A01655BC9E1}" dt="2022-12-18T14:58:43.715" v="6340"/>
          <ac:picMkLst>
            <pc:docMk/>
            <pc:sldMk cId="3413351300" sldId="291"/>
            <ac:picMk id="4" creationId="{00000000-0000-0000-0000-000000000000}"/>
          </ac:picMkLst>
        </pc:picChg>
        <pc:picChg chg="add del mod">
          <ac:chgData name="拓斗 下妻" userId="3bbd45f6ba6a2e53" providerId="LiveId" clId="{DE0CF487-6386-4AFB-833C-2A01655BC9E1}" dt="2022-12-18T15:07:02.899" v="6341"/>
          <ac:picMkLst>
            <pc:docMk/>
            <pc:sldMk cId="3413351300" sldId="291"/>
            <ac:picMk id="5" creationId="{FC7883E7-A48C-0C8F-5826-1E025C770029}"/>
          </ac:picMkLst>
        </pc:picChg>
        <pc:picChg chg="add mod">
          <ac:chgData name="拓斗 下妻" userId="3bbd45f6ba6a2e53" providerId="LiveId" clId="{DE0CF487-6386-4AFB-833C-2A01655BC9E1}" dt="2022-12-18T15:07:02.899" v="6341"/>
          <ac:picMkLst>
            <pc:docMk/>
            <pc:sldMk cId="3413351300" sldId="291"/>
            <ac:picMk id="6" creationId="{91E3D994-206C-8791-DFCE-9EACAF1D4BCF}"/>
          </ac:picMkLst>
        </pc:picChg>
      </pc:sldChg>
      <pc:sldChg chg="addSp modSp mod modNotesTx">
        <pc:chgData name="拓斗 下妻" userId="3bbd45f6ba6a2e53" providerId="LiveId" clId="{DE0CF487-6386-4AFB-833C-2A01655BC9E1}" dt="2022-12-18T15:29:11.046" v="6396"/>
        <pc:sldMkLst>
          <pc:docMk/>
          <pc:sldMk cId="2488431353" sldId="298"/>
        </pc:sldMkLst>
        <pc:spChg chg="mod">
          <ac:chgData name="拓斗 下妻" userId="3bbd45f6ba6a2e53" providerId="LiveId" clId="{DE0CF487-6386-4AFB-833C-2A01655BC9E1}" dt="2022-12-17T15:15:24.893" v="1233" actId="20577"/>
          <ac:spMkLst>
            <pc:docMk/>
            <pc:sldMk cId="2488431353" sldId="298"/>
            <ac:spMk id="2" creationId="{00000000-0000-0000-0000-000000000000}"/>
          </ac:spMkLst>
        </pc:spChg>
        <pc:picChg chg="add mod">
          <ac:chgData name="拓斗 下妻" userId="3bbd45f6ba6a2e53" providerId="LiveId" clId="{DE0CF487-6386-4AFB-833C-2A01655BC9E1}" dt="2022-12-18T15:29:11.046" v="6396"/>
          <ac:picMkLst>
            <pc:docMk/>
            <pc:sldMk cId="2488431353" sldId="298"/>
            <ac:picMk id="3" creationId="{235CF892-3DC1-E636-E306-65DFF33BC1DA}"/>
          </ac:picMkLst>
        </pc:picChg>
      </pc:sldChg>
      <pc:sldChg chg="addSp modSp mod">
        <pc:chgData name="拓斗 下妻" userId="3bbd45f6ba6a2e53" providerId="LiveId" clId="{DE0CF487-6386-4AFB-833C-2A01655BC9E1}" dt="2022-12-18T15:33:52.505" v="6417"/>
        <pc:sldMkLst>
          <pc:docMk/>
          <pc:sldMk cId="3174000985" sldId="299"/>
        </pc:sldMkLst>
        <pc:spChg chg="mod">
          <ac:chgData name="拓斗 下妻" userId="3bbd45f6ba6a2e53" providerId="LiveId" clId="{DE0CF487-6386-4AFB-833C-2A01655BC9E1}" dt="2022-12-17T15:31:07.193" v="1600" actId="1076"/>
          <ac:spMkLst>
            <pc:docMk/>
            <pc:sldMk cId="3174000985" sldId="299"/>
            <ac:spMk id="9" creationId="{00000000-0000-0000-0000-000000000000}"/>
          </ac:spMkLst>
        </pc:spChg>
        <pc:spChg chg="mod">
          <ac:chgData name="拓斗 下妻" userId="3bbd45f6ba6a2e53" providerId="LiveId" clId="{DE0CF487-6386-4AFB-833C-2A01655BC9E1}" dt="2022-12-18T14:49:08.623" v="6323" actId="20577"/>
          <ac:spMkLst>
            <pc:docMk/>
            <pc:sldMk cId="3174000985" sldId="299"/>
            <ac:spMk id="10" creationId="{00000000-0000-0000-0000-000000000000}"/>
          </ac:spMkLst>
        </pc:spChg>
        <pc:picChg chg="add mod">
          <ac:chgData name="拓斗 下妻" userId="3bbd45f6ba6a2e53" providerId="LiveId" clId="{DE0CF487-6386-4AFB-833C-2A01655BC9E1}" dt="2022-12-18T15:33:52.505" v="6417"/>
          <ac:picMkLst>
            <pc:docMk/>
            <pc:sldMk cId="3174000985" sldId="299"/>
            <ac:picMk id="2" creationId="{FA36549E-C8F3-13C7-4032-0E2999F47D85}"/>
          </ac:picMkLst>
        </pc:picChg>
        <pc:picChg chg="mod">
          <ac:chgData name="拓斗 下妻" userId="3bbd45f6ba6a2e53" providerId="LiveId" clId="{DE0CF487-6386-4AFB-833C-2A01655BC9E1}" dt="2022-12-17T15:28:42.562" v="1545" actId="1076"/>
          <ac:picMkLst>
            <pc:docMk/>
            <pc:sldMk cId="3174000985" sldId="299"/>
            <ac:picMk id="4" creationId="{00000000-0000-0000-0000-000000000000}"/>
          </ac:picMkLst>
        </pc:picChg>
        <pc:picChg chg="mod">
          <ac:chgData name="拓斗 下妻" userId="3bbd45f6ba6a2e53" providerId="LiveId" clId="{DE0CF487-6386-4AFB-833C-2A01655BC9E1}" dt="2022-12-17T15:29:13.761" v="1548" actId="1076"/>
          <ac:picMkLst>
            <pc:docMk/>
            <pc:sldMk cId="3174000985" sldId="299"/>
            <ac:picMk id="5" creationId="{00000000-0000-0000-0000-000000000000}"/>
          </ac:picMkLst>
        </pc:picChg>
        <pc:picChg chg="mod">
          <ac:chgData name="拓斗 下妻" userId="3bbd45f6ba6a2e53" providerId="LiveId" clId="{DE0CF487-6386-4AFB-833C-2A01655BC9E1}" dt="2022-12-17T15:31:04.141" v="1599" actId="1076"/>
          <ac:picMkLst>
            <pc:docMk/>
            <pc:sldMk cId="3174000985" sldId="299"/>
            <ac:picMk id="6" creationId="{00000000-0000-0000-0000-000000000000}"/>
          </ac:picMkLst>
        </pc:picChg>
      </pc:sldChg>
      <pc:sldChg chg="addSp modSp mod">
        <pc:chgData name="拓斗 下妻" userId="3bbd45f6ba6a2e53" providerId="LiveId" clId="{DE0CF487-6386-4AFB-833C-2A01655BC9E1}" dt="2022-12-18T15:08:03.644" v="6342"/>
        <pc:sldMkLst>
          <pc:docMk/>
          <pc:sldMk cId="905613329" sldId="300"/>
        </pc:sldMkLst>
        <pc:spChg chg="mod">
          <ac:chgData name="拓斗 下妻" userId="3bbd45f6ba6a2e53" providerId="LiveId" clId="{DE0CF487-6386-4AFB-833C-2A01655BC9E1}" dt="2022-12-17T14:17:21.101" v="20" actId="1076"/>
          <ac:spMkLst>
            <pc:docMk/>
            <pc:sldMk cId="905613329" sldId="300"/>
            <ac:spMk id="6" creationId="{00000000-0000-0000-0000-000000000000}"/>
          </ac:spMkLst>
        </pc:spChg>
        <pc:picChg chg="add mod">
          <ac:chgData name="拓斗 下妻" userId="3bbd45f6ba6a2e53" providerId="LiveId" clId="{DE0CF487-6386-4AFB-833C-2A01655BC9E1}" dt="2022-12-18T15:08:03.644" v="6342"/>
          <ac:picMkLst>
            <pc:docMk/>
            <pc:sldMk cId="905613329" sldId="300"/>
            <ac:picMk id="3" creationId="{8DAB7D97-B24B-F3E8-6800-1FCB30DAC5EF}"/>
          </ac:picMkLst>
        </pc:picChg>
      </pc:sldChg>
      <pc:sldChg chg="addSp modSp mod modNotesTx">
        <pc:chgData name="拓斗 下妻" userId="3bbd45f6ba6a2e53" providerId="LiveId" clId="{DE0CF487-6386-4AFB-833C-2A01655BC9E1}" dt="2022-12-18T15:11:46.078" v="6346"/>
        <pc:sldMkLst>
          <pc:docMk/>
          <pc:sldMk cId="3694409713" sldId="301"/>
        </pc:sldMkLst>
        <pc:spChg chg="mod">
          <ac:chgData name="拓斗 下妻" userId="3bbd45f6ba6a2e53" providerId="LiveId" clId="{DE0CF487-6386-4AFB-833C-2A01655BC9E1}" dt="2022-12-17T14:50:56.919" v="737" actId="1076"/>
          <ac:spMkLst>
            <pc:docMk/>
            <pc:sldMk cId="3694409713" sldId="301"/>
            <ac:spMk id="4" creationId="{00000000-0000-0000-0000-000000000000}"/>
          </ac:spMkLst>
        </pc:spChg>
        <pc:picChg chg="mod">
          <ac:chgData name="拓斗 下妻" userId="3bbd45f6ba6a2e53" providerId="LiveId" clId="{DE0CF487-6386-4AFB-833C-2A01655BC9E1}" dt="2022-12-17T14:51:00.526" v="738" actId="1076"/>
          <ac:picMkLst>
            <pc:docMk/>
            <pc:sldMk cId="3694409713" sldId="301"/>
            <ac:picMk id="2" creationId="{00000000-0000-0000-0000-000000000000}"/>
          </ac:picMkLst>
        </pc:picChg>
        <pc:picChg chg="add mod">
          <ac:chgData name="拓斗 下妻" userId="3bbd45f6ba6a2e53" providerId="LiveId" clId="{DE0CF487-6386-4AFB-833C-2A01655BC9E1}" dt="2022-12-18T15:11:46.078" v="6346"/>
          <ac:picMkLst>
            <pc:docMk/>
            <pc:sldMk cId="3694409713" sldId="301"/>
            <ac:picMk id="3" creationId="{5D72C21D-EB99-DAAE-E9B0-54D7BCD061D0}"/>
          </ac:picMkLst>
        </pc:picChg>
      </pc:sldChg>
      <pc:sldChg chg="addSp delSp modSp mod">
        <pc:chgData name="拓斗 下妻" userId="3bbd45f6ba6a2e53" providerId="LiveId" clId="{DE0CF487-6386-4AFB-833C-2A01655BC9E1}" dt="2022-12-18T15:46:08.333" v="6467"/>
        <pc:sldMkLst>
          <pc:docMk/>
          <pc:sldMk cId="698884821" sldId="303"/>
        </pc:sldMkLst>
        <pc:spChg chg="mod">
          <ac:chgData name="拓斗 下妻" userId="3bbd45f6ba6a2e53" providerId="LiveId" clId="{DE0CF487-6386-4AFB-833C-2A01655BC9E1}" dt="2022-12-18T14:50:50.103" v="6336" actId="20577"/>
          <ac:spMkLst>
            <pc:docMk/>
            <pc:sldMk cId="698884821" sldId="303"/>
            <ac:spMk id="4" creationId="{00000000-0000-0000-0000-000000000000}"/>
          </ac:spMkLst>
        </pc:spChg>
        <pc:picChg chg="add mod">
          <ac:chgData name="拓斗 下妻" userId="3bbd45f6ba6a2e53" providerId="LiveId" clId="{DE0CF487-6386-4AFB-833C-2A01655BC9E1}" dt="2022-12-18T15:46:08.333" v="6467"/>
          <ac:picMkLst>
            <pc:docMk/>
            <pc:sldMk cId="698884821" sldId="303"/>
            <ac:picMk id="2" creationId="{D3BB26CF-47EE-A559-B27D-C5E3A482E642}"/>
          </ac:picMkLst>
        </pc:picChg>
        <pc:picChg chg="del">
          <ac:chgData name="拓斗 下妻" userId="3bbd45f6ba6a2e53" providerId="LiveId" clId="{DE0CF487-6386-4AFB-833C-2A01655BC9E1}" dt="2022-12-18T13:45:47.799" v="2124" actId="478"/>
          <ac:picMkLst>
            <pc:docMk/>
            <pc:sldMk cId="698884821" sldId="303"/>
            <ac:picMk id="3" creationId="{00000000-0000-0000-0000-000000000000}"/>
          </ac:picMkLst>
        </pc:picChg>
      </pc:sldChg>
      <pc:sldChg chg="addSp delSp modSp mod">
        <pc:chgData name="拓斗 下妻" userId="3bbd45f6ba6a2e53" providerId="LiveId" clId="{DE0CF487-6386-4AFB-833C-2A01655BC9E1}" dt="2022-12-18T15:32:49.186" v="6416"/>
        <pc:sldMkLst>
          <pc:docMk/>
          <pc:sldMk cId="31496017" sldId="304"/>
        </pc:sldMkLst>
        <pc:spChg chg="del">
          <ac:chgData name="拓斗 下妻" userId="3bbd45f6ba6a2e53" providerId="LiveId" clId="{DE0CF487-6386-4AFB-833C-2A01655BC9E1}" dt="2022-12-17T15:19:33.709" v="1314" actId="478"/>
          <ac:spMkLst>
            <pc:docMk/>
            <pc:sldMk cId="31496017" sldId="304"/>
            <ac:spMk id="2" creationId="{00000000-0000-0000-0000-000000000000}"/>
          </ac:spMkLst>
        </pc:spChg>
        <pc:spChg chg="mod">
          <ac:chgData name="拓斗 下妻" userId="3bbd45f6ba6a2e53" providerId="LiveId" clId="{DE0CF487-6386-4AFB-833C-2A01655BC9E1}" dt="2022-12-17T15:30:48.365" v="1597" actId="113"/>
          <ac:spMkLst>
            <pc:docMk/>
            <pc:sldMk cId="31496017" sldId="304"/>
            <ac:spMk id="3" creationId="{00000000-0000-0000-0000-000000000000}"/>
          </ac:spMkLst>
        </pc:spChg>
        <pc:spChg chg="add del mod">
          <ac:chgData name="拓斗 下妻" userId="3bbd45f6ba6a2e53" providerId="LiveId" clId="{DE0CF487-6386-4AFB-833C-2A01655BC9E1}" dt="2022-12-17T15:25:53.119" v="1393" actId="478"/>
          <ac:spMkLst>
            <pc:docMk/>
            <pc:sldMk cId="31496017" sldId="304"/>
            <ac:spMk id="5" creationId="{7DB22177-25D5-3388-7299-6DBC55882832}"/>
          </ac:spMkLst>
        </pc:spChg>
        <pc:picChg chg="add mod">
          <ac:chgData name="拓斗 下妻" userId="3bbd45f6ba6a2e53" providerId="LiveId" clId="{DE0CF487-6386-4AFB-833C-2A01655BC9E1}" dt="2022-12-18T15:32:49.186" v="6416"/>
          <ac:picMkLst>
            <pc:docMk/>
            <pc:sldMk cId="31496017" sldId="304"/>
            <ac:picMk id="2" creationId="{674D23FF-9C06-AC1C-FD6B-4D69B9DD9177}"/>
          </ac:picMkLst>
        </pc:picChg>
        <pc:picChg chg="mod">
          <ac:chgData name="拓斗 下妻" userId="3bbd45f6ba6a2e53" providerId="LiveId" clId="{DE0CF487-6386-4AFB-833C-2A01655BC9E1}" dt="2022-12-17T15:25:57.326" v="1395" actId="14100"/>
          <ac:picMkLst>
            <pc:docMk/>
            <pc:sldMk cId="31496017" sldId="304"/>
            <ac:picMk id="4" creationId="{00000000-0000-0000-0000-000000000000}"/>
          </ac:picMkLst>
        </pc:picChg>
      </pc:sldChg>
      <pc:sldChg chg="addSp modSp mod">
        <pc:chgData name="拓斗 下妻" userId="3bbd45f6ba6a2e53" providerId="LiveId" clId="{DE0CF487-6386-4AFB-833C-2A01655BC9E1}" dt="2022-12-18T15:40:00.165" v="6457"/>
        <pc:sldMkLst>
          <pc:docMk/>
          <pc:sldMk cId="3302032721" sldId="305"/>
        </pc:sldMkLst>
        <pc:picChg chg="add mod">
          <ac:chgData name="拓斗 下妻" userId="3bbd45f6ba6a2e53" providerId="LiveId" clId="{DE0CF487-6386-4AFB-833C-2A01655BC9E1}" dt="2022-12-18T15:40:00.165" v="6457"/>
          <ac:picMkLst>
            <pc:docMk/>
            <pc:sldMk cId="3302032721" sldId="305"/>
            <ac:picMk id="3" creationId="{1ADD4A80-CE15-6A17-9164-E322023B64C9}"/>
          </ac:picMkLst>
        </pc:picChg>
        <pc:picChg chg="mod">
          <ac:chgData name="拓斗 下妻" userId="3bbd45f6ba6a2e53" providerId="LiveId" clId="{DE0CF487-6386-4AFB-833C-2A01655BC9E1}" dt="2022-12-17T15:24:46.131" v="1378" actId="1076"/>
          <ac:picMkLst>
            <pc:docMk/>
            <pc:sldMk cId="3302032721" sldId="305"/>
            <ac:picMk id="4" creationId="{00000000-0000-0000-0000-000000000000}"/>
          </ac:picMkLst>
        </pc:picChg>
      </pc:sldChg>
      <pc:sldChg chg="addSp modSp mod modNotesTx">
        <pc:chgData name="拓斗 下妻" userId="3bbd45f6ba6a2e53" providerId="LiveId" clId="{DE0CF487-6386-4AFB-833C-2A01655BC9E1}" dt="2022-12-18T15:43:56.712" v="6464"/>
        <pc:sldMkLst>
          <pc:docMk/>
          <pc:sldMk cId="227813079" sldId="312"/>
        </pc:sldMkLst>
        <pc:spChg chg="mod">
          <ac:chgData name="拓斗 下妻" userId="3bbd45f6ba6a2e53" providerId="LiveId" clId="{DE0CF487-6386-4AFB-833C-2A01655BC9E1}" dt="2022-12-18T13:44:41.457" v="2119" actId="20577"/>
          <ac:spMkLst>
            <pc:docMk/>
            <pc:sldMk cId="227813079" sldId="312"/>
            <ac:spMk id="5" creationId="{00000000-0000-0000-0000-000000000000}"/>
          </ac:spMkLst>
        </pc:spChg>
        <pc:picChg chg="add mod">
          <ac:chgData name="拓斗 下妻" userId="3bbd45f6ba6a2e53" providerId="LiveId" clId="{DE0CF487-6386-4AFB-833C-2A01655BC9E1}" dt="2022-12-18T15:43:56.712" v="6464"/>
          <ac:picMkLst>
            <pc:docMk/>
            <pc:sldMk cId="227813079" sldId="312"/>
            <ac:picMk id="3" creationId="{4AE16EB4-DA6B-80B9-4C5E-7FF619C01131}"/>
          </ac:picMkLst>
        </pc:picChg>
        <pc:picChg chg="mod">
          <ac:chgData name="拓斗 下妻" userId="3bbd45f6ba6a2e53" providerId="LiveId" clId="{DE0CF487-6386-4AFB-833C-2A01655BC9E1}" dt="2022-12-17T15:33:02.969" v="1634" actId="1076"/>
          <ac:picMkLst>
            <pc:docMk/>
            <pc:sldMk cId="227813079" sldId="312"/>
            <ac:picMk id="4" creationId="{00000000-0000-0000-0000-000000000000}"/>
          </ac:picMkLst>
        </pc:picChg>
      </pc:sldChg>
      <pc:sldChg chg="addSp modSp modNotesTx">
        <pc:chgData name="拓斗 下妻" userId="3bbd45f6ba6a2e53" providerId="LiveId" clId="{DE0CF487-6386-4AFB-833C-2A01655BC9E1}" dt="2022-12-18T15:47:45.184" v="6469"/>
        <pc:sldMkLst>
          <pc:docMk/>
          <pc:sldMk cId="816721468" sldId="313"/>
        </pc:sldMkLst>
        <pc:picChg chg="add mod">
          <ac:chgData name="拓斗 下妻" userId="3bbd45f6ba6a2e53" providerId="LiveId" clId="{DE0CF487-6386-4AFB-833C-2A01655BC9E1}" dt="2022-12-18T15:47:45.184" v="6469"/>
          <ac:picMkLst>
            <pc:docMk/>
            <pc:sldMk cId="816721468" sldId="313"/>
            <ac:picMk id="3" creationId="{AFEB3408-BE43-CC17-425B-BEE0453B0044}"/>
          </ac:picMkLst>
        </pc:picChg>
      </pc:sldChg>
      <pc:sldChg chg="addSp delSp modSp mod">
        <pc:chgData name="拓斗 下妻" userId="3bbd45f6ba6a2e53" providerId="LiveId" clId="{DE0CF487-6386-4AFB-833C-2A01655BC9E1}" dt="2022-12-18T15:45:14.192" v="6466"/>
        <pc:sldMkLst>
          <pc:docMk/>
          <pc:sldMk cId="892558484" sldId="315"/>
        </pc:sldMkLst>
        <pc:spChg chg="mod">
          <ac:chgData name="拓斗 下妻" userId="3bbd45f6ba6a2e53" providerId="LiveId" clId="{DE0CF487-6386-4AFB-833C-2A01655BC9E1}" dt="2022-12-18T13:45:37.340" v="2122" actId="113"/>
          <ac:spMkLst>
            <pc:docMk/>
            <pc:sldMk cId="892558484" sldId="315"/>
            <ac:spMk id="5" creationId="{00000000-0000-0000-0000-000000000000}"/>
          </ac:spMkLst>
        </pc:spChg>
        <pc:picChg chg="del">
          <ac:chgData name="拓斗 下妻" userId="3bbd45f6ba6a2e53" providerId="LiveId" clId="{DE0CF487-6386-4AFB-833C-2A01655BC9E1}" dt="2022-12-18T13:45:44.185" v="2123" actId="478"/>
          <ac:picMkLst>
            <pc:docMk/>
            <pc:sldMk cId="892558484" sldId="315"/>
            <ac:picMk id="2" creationId="{00000000-0000-0000-0000-000000000000}"/>
          </ac:picMkLst>
        </pc:picChg>
        <pc:picChg chg="add mod">
          <ac:chgData name="拓斗 下妻" userId="3bbd45f6ba6a2e53" providerId="LiveId" clId="{DE0CF487-6386-4AFB-833C-2A01655BC9E1}" dt="2022-12-18T15:45:14.192" v="6466"/>
          <ac:picMkLst>
            <pc:docMk/>
            <pc:sldMk cId="892558484" sldId="315"/>
            <ac:picMk id="2" creationId="{125F5FFB-18BF-8F54-2FB6-1E13C1DEA3CC}"/>
          </ac:picMkLst>
        </pc:picChg>
      </pc:sldChg>
      <pc:sldChg chg="addSp modSp ord modNotesTx">
        <pc:chgData name="拓斗 下妻" userId="3bbd45f6ba6a2e53" providerId="LiveId" clId="{DE0CF487-6386-4AFB-833C-2A01655BC9E1}" dt="2022-12-18T15:48:13.445" v="6470"/>
        <pc:sldMkLst>
          <pc:docMk/>
          <pc:sldMk cId="3046659419" sldId="317"/>
        </pc:sldMkLst>
        <pc:picChg chg="add mod">
          <ac:chgData name="拓斗 下妻" userId="3bbd45f6ba6a2e53" providerId="LiveId" clId="{DE0CF487-6386-4AFB-833C-2A01655BC9E1}" dt="2022-12-18T15:48:13.445" v="6470"/>
          <ac:picMkLst>
            <pc:docMk/>
            <pc:sldMk cId="3046659419" sldId="317"/>
            <ac:picMk id="3" creationId="{6857125E-16EC-9853-58BE-8866D34686DF}"/>
          </ac:picMkLst>
        </pc:picChg>
      </pc:sldChg>
      <pc:sldChg chg="addSp modSp modNotesTx">
        <pc:chgData name="拓斗 下妻" userId="3bbd45f6ba6a2e53" providerId="LiveId" clId="{DE0CF487-6386-4AFB-833C-2A01655BC9E1}" dt="2022-12-18T15:49:46.280" v="6472"/>
        <pc:sldMkLst>
          <pc:docMk/>
          <pc:sldMk cId="3225012063" sldId="319"/>
        </pc:sldMkLst>
        <pc:picChg chg="add mod">
          <ac:chgData name="拓斗 下妻" userId="3bbd45f6ba6a2e53" providerId="LiveId" clId="{DE0CF487-6386-4AFB-833C-2A01655BC9E1}" dt="2022-12-18T15:49:46.280" v="6472"/>
          <ac:picMkLst>
            <pc:docMk/>
            <pc:sldMk cId="3225012063" sldId="319"/>
            <ac:picMk id="2" creationId="{9898082B-2F81-B709-9DBF-D7F70F3644E4}"/>
          </ac:picMkLst>
        </pc:picChg>
      </pc:sldChg>
      <pc:sldChg chg="addSp modSp mod modNotesTx">
        <pc:chgData name="拓斗 下妻" userId="3bbd45f6ba6a2e53" providerId="LiveId" clId="{DE0CF487-6386-4AFB-833C-2A01655BC9E1}" dt="2022-12-18T15:52:37.104" v="6477"/>
        <pc:sldMkLst>
          <pc:docMk/>
          <pc:sldMk cId="3449613018" sldId="320"/>
        </pc:sldMkLst>
        <pc:spChg chg="mod">
          <ac:chgData name="拓斗 下妻" userId="3bbd45f6ba6a2e53" providerId="LiveId" clId="{DE0CF487-6386-4AFB-833C-2A01655BC9E1}" dt="2022-12-18T14:52:11.102" v="6339" actId="14100"/>
          <ac:spMkLst>
            <pc:docMk/>
            <pc:sldMk cId="3449613018" sldId="320"/>
            <ac:spMk id="3" creationId="{00000000-0000-0000-0000-000000000000}"/>
          </ac:spMkLst>
        </pc:spChg>
        <pc:picChg chg="add mod">
          <ac:chgData name="拓斗 下妻" userId="3bbd45f6ba6a2e53" providerId="LiveId" clId="{DE0CF487-6386-4AFB-833C-2A01655BC9E1}" dt="2022-12-18T15:52:37.104" v="6477"/>
          <ac:picMkLst>
            <pc:docMk/>
            <pc:sldMk cId="3449613018" sldId="320"/>
            <ac:picMk id="2" creationId="{DD335858-90F8-D54D-F6AA-B8B7DA4FDE4B}"/>
          </ac:picMkLst>
        </pc:picChg>
      </pc:sldChg>
      <pc:sldChg chg="addSp modSp modNotesTx">
        <pc:chgData name="拓斗 下妻" userId="3bbd45f6ba6a2e53" providerId="LiveId" clId="{DE0CF487-6386-4AFB-833C-2A01655BC9E1}" dt="2022-12-18T15:55:49.039" v="6482"/>
        <pc:sldMkLst>
          <pc:docMk/>
          <pc:sldMk cId="476434737" sldId="326"/>
        </pc:sldMkLst>
        <pc:picChg chg="add mod">
          <ac:chgData name="拓斗 下妻" userId="3bbd45f6ba6a2e53" providerId="LiveId" clId="{DE0CF487-6386-4AFB-833C-2A01655BC9E1}" dt="2022-12-18T15:55:49.039" v="6482"/>
          <ac:picMkLst>
            <pc:docMk/>
            <pc:sldMk cId="476434737" sldId="326"/>
            <ac:picMk id="3" creationId="{64736483-3493-C222-651F-BA21999C0AED}"/>
          </ac:picMkLst>
        </pc:picChg>
      </pc:sldChg>
      <pc:sldChg chg="addSp modSp modNotesTx">
        <pc:chgData name="拓斗 下妻" userId="3bbd45f6ba6a2e53" providerId="LiveId" clId="{DE0CF487-6386-4AFB-833C-2A01655BC9E1}" dt="2022-12-18T15:57:28.038" v="6484"/>
        <pc:sldMkLst>
          <pc:docMk/>
          <pc:sldMk cId="1024759668" sldId="327"/>
        </pc:sldMkLst>
        <pc:picChg chg="add mod">
          <ac:chgData name="拓斗 下妻" userId="3bbd45f6ba6a2e53" providerId="LiveId" clId="{DE0CF487-6386-4AFB-833C-2A01655BC9E1}" dt="2022-12-18T15:57:28.038" v="6484"/>
          <ac:picMkLst>
            <pc:docMk/>
            <pc:sldMk cId="1024759668" sldId="327"/>
            <ac:picMk id="3" creationId="{73362382-BF0D-112B-BE1E-7995BE1B9DC9}"/>
          </ac:picMkLst>
        </pc:picChg>
      </pc:sldChg>
      <pc:sldChg chg="addSp modSp mod modNotesTx">
        <pc:chgData name="拓斗 下妻" userId="3bbd45f6ba6a2e53" providerId="LiveId" clId="{DE0CF487-6386-4AFB-833C-2A01655BC9E1}" dt="2022-12-18T15:59:52.717" v="6491"/>
        <pc:sldMkLst>
          <pc:docMk/>
          <pc:sldMk cId="507369105" sldId="328"/>
        </pc:sldMkLst>
        <pc:spChg chg="mod">
          <ac:chgData name="拓斗 下妻" userId="3bbd45f6ba6a2e53" providerId="LiveId" clId="{DE0CF487-6386-4AFB-833C-2A01655BC9E1}" dt="2022-12-18T15:59:04.861" v="6489" actId="113"/>
          <ac:spMkLst>
            <pc:docMk/>
            <pc:sldMk cId="507369105" sldId="328"/>
            <ac:spMk id="2" creationId="{00000000-0000-0000-0000-000000000000}"/>
          </ac:spMkLst>
        </pc:spChg>
        <pc:spChg chg="mod">
          <ac:chgData name="拓斗 下妻" userId="3bbd45f6ba6a2e53" providerId="LiveId" clId="{DE0CF487-6386-4AFB-833C-2A01655BC9E1}" dt="2022-12-18T15:59:10.969" v="6490" actId="2711"/>
          <ac:spMkLst>
            <pc:docMk/>
            <pc:sldMk cId="507369105" sldId="328"/>
            <ac:spMk id="3" creationId="{00000000-0000-0000-0000-000000000000}"/>
          </ac:spMkLst>
        </pc:spChg>
        <pc:picChg chg="add mod">
          <ac:chgData name="拓斗 下妻" userId="3bbd45f6ba6a2e53" providerId="LiveId" clId="{DE0CF487-6386-4AFB-833C-2A01655BC9E1}" dt="2022-12-18T15:59:52.717" v="6491"/>
          <ac:picMkLst>
            <pc:docMk/>
            <pc:sldMk cId="507369105" sldId="328"/>
            <ac:picMk id="4" creationId="{B15EAB70-CEC8-F620-2211-0E4A565668A6}"/>
          </ac:picMkLst>
        </pc:picChg>
      </pc:sldChg>
      <pc:sldChg chg="del">
        <pc:chgData name="拓斗 下妻" userId="3bbd45f6ba6a2e53" providerId="LiveId" clId="{DE0CF487-6386-4AFB-833C-2A01655BC9E1}" dt="2022-12-18T14:22:53.923" v="5559" actId="47"/>
        <pc:sldMkLst>
          <pc:docMk/>
          <pc:sldMk cId="3839008205" sldId="329"/>
        </pc:sldMkLst>
      </pc:sldChg>
      <pc:sldChg chg="modSp del mod modNotesTx">
        <pc:chgData name="拓斗 下妻" userId="3bbd45f6ba6a2e53" providerId="LiveId" clId="{DE0CF487-6386-4AFB-833C-2A01655BC9E1}" dt="2022-12-18T14:43:57.708" v="6223" actId="2696"/>
        <pc:sldMkLst>
          <pc:docMk/>
          <pc:sldMk cId="1247307981" sldId="335"/>
        </pc:sldMkLst>
        <pc:spChg chg="mod">
          <ac:chgData name="拓斗 下妻" userId="3bbd45f6ba6a2e53" providerId="LiveId" clId="{DE0CF487-6386-4AFB-833C-2A01655BC9E1}" dt="2022-12-17T14:22:16.082" v="74" actId="1076"/>
          <ac:spMkLst>
            <pc:docMk/>
            <pc:sldMk cId="1247307981" sldId="335"/>
            <ac:spMk id="4" creationId="{00000000-0000-0000-0000-000000000000}"/>
          </ac:spMkLst>
        </pc:spChg>
        <pc:spChg chg="mod">
          <ac:chgData name="拓斗 下妻" userId="3bbd45f6ba6a2e53" providerId="LiveId" clId="{DE0CF487-6386-4AFB-833C-2A01655BC9E1}" dt="2022-12-17T14:21:21.950" v="57" actId="207"/>
          <ac:spMkLst>
            <pc:docMk/>
            <pc:sldMk cId="1247307981" sldId="335"/>
            <ac:spMk id="5" creationId="{00000000-0000-0000-0000-000000000000}"/>
          </ac:spMkLst>
        </pc:spChg>
        <pc:spChg chg="mod">
          <ac:chgData name="拓斗 下妻" userId="3bbd45f6ba6a2e53" providerId="LiveId" clId="{DE0CF487-6386-4AFB-833C-2A01655BC9E1}" dt="2022-12-17T14:19:29.376" v="35" actId="1076"/>
          <ac:spMkLst>
            <pc:docMk/>
            <pc:sldMk cId="1247307981" sldId="335"/>
            <ac:spMk id="10242" creationId="{00000000-0000-0000-0000-000000000000}"/>
          </ac:spMkLst>
        </pc:spChg>
        <pc:spChg chg="mod">
          <ac:chgData name="拓斗 下妻" userId="3bbd45f6ba6a2e53" providerId="LiveId" clId="{DE0CF487-6386-4AFB-833C-2A01655BC9E1}" dt="2022-12-17T14:41:31.169" v="497" actId="14100"/>
          <ac:spMkLst>
            <pc:docMk/>
            <pc:sldMk cId="1247307981" sldId="335"/>
            <ac:spMk id="10243" creationId="{00000000-0000-0000-0000-000000000000}"/>
          </ac:spMkLst>
        </pc:spChg>
      </pc:sldChg>
      <pc:sldChg chg="modSp del mod modNotesTx">
        <pc:chgData name="拓斗 下妻" userId="3bbd45f6ba6a2e53" providerId="LiveId" clId="{DE0CF487-6386-4AFB-833C-2A01655BC9E1}" dt="2022-12-18T13:40:05.217" v="1873" actId="2696"/>
        <pc:sldMkLst>
          <pc:docMk/>
          <pc:sldMk cId="2230393980" sldId="336"/>
        </pc:sldMkLst>
        <pc:spChg chg="mod">
          <ac:chgData name="拓斗 下妻" userId="3bbd45f6ba6a2e53" providerId="LiveId" clId="{DE0CF487-6386-4AFB-833C-2A01655BC9E1}" dt="2022-12-17T14:44:22.166" v="561" actId="403"/>
          <ac:spMkLst>
            <pc:docMk/>
            <pc:sldMk cId="2230393980" sldId="336"/>
            <ac:spMk id="3" creationId="{00000000-0000-0000-0000-000000000000}"/>
          </ac:spMkLst>
        </pc:spChg>
        <pc:spChg chg="mod">
          <ac:chgData name="拓斗 下妻" userId="3bbd45f6ba6a2e53" providerId="LiveId" clId="{DE0CF487-6386-4AFB-833C-2A01655BC9E1}" dt="2022-12-17T14:43:52.916" v="556" actId="1076"/>
          <ac:spMkLst>
            <pc:docMk/>
            <pc:sldMk cId="2230393980" sldId="336"/>
            <ac:spMk id="12290" creationId="{00000000-0000-0000-0000-000000000000}"/>
          </ac:spMkLst>
        </pc:spChg>
        <pc:graphicFrameChg chg="mod">
          <ac:chgData name="拓斗 下妻" userId="3bbd45f6ba6a2e53" providerId="LiveId" clId="{DE0CF487-6386-4AFB-833C-2A01655BC9E1}" dt="2022-12-17T14:43:27.894" v="551" actId="1076"/>
          <ac:graphicFrameMkLst>
            <pc:docMk/>
            <pc:sldMk cId="2230393980" sldId="336"/>
            <ac:graphicFrameMk id="5" creationId="{00000000-0000-0000-0000-000000000000}"/>
          </ac:graphicFrameMkLst>
        </pc:graphicFrameChg>
      </pc:sldChg>
      <pc:sldChg chg="addSp modSp mod modNotesTx">
        <pc:chgData name="拓斗 下妻" userId="3bbd45f6ba6a2e53" providerId="LiveId" clId="{DE0CF487-6386-4AFB-833C-2A01655BC9E1}" dt="2022-12-18T15:17:11.606" v="6351"/>
        <pc:sldMkLst>
          <pc:docMk/>
          <pc:sldMk cId="1555514309" sldId="337"/>
        </pc:sldMkLst>
        <pc:spChg chg="mod">
          <ac:chgData name="拓斗 下妻" userId="3bbd45f6ba6a2e53" providerId="LiveId" clId="{DE0CF487-6386-4AFB-833C-2A01655BC9E1}" dt="2022-12-17T15:13:07.066" v="1197" actId="2711"/>
          <ac:spMkLst>
            <pc:docMk/>
            <pc:sldMk cId="1555514309" sldId="337"/>
            <ac:spMk id="7" creationId="{00000000-0000-0000-0000-000000000000}"/>
          </ac:spMkLst>
        </pc:spChg>
        <pc:graphicFrameChg chg="mod">
          <ac:chgData name="拓斗 下妻" userId="3bbd45f6ba6a2e53" providerId="LiveId" clId="{DE0CF487-6386-4AFB-833C-2A01655BC9E1}" dt="2022-12-17T15:13:59.250" v="1204"/>
          <ac:graphicFrameMkLst>
            <pc:docMk/>
            <pc:sldMk cId="1555514309" sldId="337"/>
            <ac:graphicFrameMk id="5" creationId="{00000000-0000-0000-0000-000000000000}"/>
          </ac:graphicFrameMkLst>
        </pc:graphicFrameChg>
        <pc:picChg chg="add mod">
          <ac:chgData name="拓斗 下妻" userId="3bbd45f6ba6a2e53" providerId="LiveId" clId="{DE0CF487-6386-4AFB-833C-2A01655BC9E1}" dt="2022-12-18T15:17:11.606" v="6351"/>
          <ac:picMkLst>
            <pc:docMk/>
            <pc:sldMk cId="1555514309" sldId="337"/>
            <ac:picMk id="2" creationId="{39D60734-A7B3-04CA-D090-D428C7712646}"/>
          </ac:picMkLst>
        </pc:picChg>
      </pc:sldChg>
      <pc:sldChg chg="addSp delSp modSp mod modTransition modAnim modNotesTx">
        <pc:chgData name="拓斗 下妻" userId="3bbd45f6ba6a2e53" providerId="LiveId" clId="{DE0CF487-6386-4AFB-833C-2A01655BC9E1}" dt="2022-12-18T15:28:46.067" v="6395" actId="20577"/>
        <pc:sldMkLst>
          <pc:docMk/>
          <pc:sldMk cId="2333252677" sldId="338"/>
        </pc:sldMkLst>
        <pc:spChg chg="mod">
          <ac:chgData name="拓斗 下妻" userId="3bbd45f6ba6a2e53" providerId="LiveId" clId="{DE0CF487-6386-4AFB-833C-2A01655BC9E1}" dt="2022-12-18T14:46:48.126" v="6274" actId="1076"/>
          <ac:spMkLst>
            <pc:docMk/>
            <pc:sldMk cId="2333252677" sldId="338"/>
            <ac:spMk id="2" creationId="{00000000-0000-0000-0000-000000000000}"/>
          </ac:spMkLst>
        </pc:spChg>
        <pc:spChg chg="mod">
          <ac:chgData name="拓斗 下妻" userId="3bbd45f6ba6a2e53" providerId="LiveId" clId="{DE0CF487-6386-4AFB-833C-2A01655BC9E1}" dt="2022-12-18T15:28:46.067" v="6395" actId="20577"/>
          <ac:spMkLst>
            <pc:docMk/>
            <pc:sldMk cId="2333252677" sldId="338"/>
            <ac:spMk id="75779" creationId="{00000000-0000-0000-0000-000000000000}"/>
          </ac:spMkLst>
        </pc:spChg>
        <pc:picChg chg="add del mod">
          <ac:chgData name="拓斗 下妻" userId="3bbd45f6ba6a2e53" providerId="LiveId" clId="{DE0CF487-6386-4AFB-833C-2A01655BC9E1}" dt="2022-12-18T15:26:16.112" v="6353"/>
          <ac:picMkLst>
            <pc:docMk/>
            <pc:sldMk cId="2333252677" sldId="338"/>
            <ac:picMk id="3" creationId="{77D4F4F8-9461-76A5-0152-53F2795F3016}"/>
          </ac:picMkLst>
        </pc:picChg>
        <pc:picChg chg="add del mod">
          <ac:chgData name="拓斗 下妻" userId="3bbd45f6ba6a2e53" providerId="LiveId" clId="{DE0CF487-6386-4AFB-833C-2A01655BC9E1}" dt="2022-12-18T15:26:37.598" v="6355"/>
          <ac:picMkLst>
            <pc:docMk/>
            <pc:sldMk cId="2333252677" sldId="338"/>
            <ac:picMk id="4" creationId="{A043794B-68FB-2B50-F661-34B087652FE4}"/>
          </ac:picMkLst>
        </pc:picChg>
        <pc:picChg chg="add mod">
          <ac:chgData name="拓斗 下妻" userId="3bbd45f6ba6a2e53" providerId="LiveId" clId="{DE0CF487-6386-4AFB-833C-2A01655BC9E1}" dt="2022-12-18T15:27:06.698" v="6356"/>
          <ac:picMkLst>
            <pc:docMk/>
            <pc:sldMk cId="2333252677" sldId="338"/>
            <ac:picMk id="5" creationId="{762F7E7A-9D7B-6BC3-192A-724A064CEF01}"/>
          </ac:picMkLst>
        </pc:picChg>
      </pc:sldChg>
      <pc:sldChg chg="addSp modSp mod">
        <pc:chgData name="拓斗 下妻" userId="3bbd45f6ba6a2e53" providerId="LiveId" clId="{DE0CF487-6386-4AFB-833C-2A01655BC9E1}" dt="2022-12-18T15:41:49.068" v="6459"/>
        <pc:sldMkLst>
          <pc:docMk/>
          <pc:sldMk cId="3050405150" sldId="341"/>
        </pc:sldMkLst>
        <pc:spChg chg="add mod">
          <ac:chgData name="拓斗 下妻" userId="3bbd45f6ba6a2e53" providerId="LiveId" clId="{DE0CF487-6386-4AFB-833C-2A01655BC9E1}" dt="2022-12-18T13:43:23.083" v="2024" actId="20577"/>
          <ac:spMkLst>
            <pc:docMk/>
            <pc:sldMk cId="3050405150" sldId="341"/>
            <ac:spMk id="2" creationId="{3729715E-415C-B189-D6A3-49C1403F46EF}"/>
          </ac:spMkLst>
        </pc:spChg>
        <pc:picChg chg="add mod">
          <ac:chgData name="拓斗 下妻" userId="3bbd45f6ba6a2e53" providerId="LiveId" clId="{DE0CF487-6386-4AFB-833C-2A01655BC9E1}" dt="2022-12-18T15:41:49.068" v="6459"/>
          <ac:picMkLst>
            <pc:docMk/>
            <pc:sldMk cId="3050405150" sldId="341"/>
            <ac:picMk id="3" creationId="{FCA59AF3-B2D6-865E-E563-9485F4AB779C}"/>
          </ac:picMkLst>
        </pc:picChg>
        <pc:picChg chg="mod">
          <ac:chgData name="拓斗 下妻" userId="3bbd45f6ba6a2e53" providerId="LiveId" clId="{DE0CF487-6386-4AFB-833C-2A01655BC9E1}" dt="2022-12-17T15:22:49.743" v="1355" actId="1076"/>
          <ac:picMkLst>
            <pc:docMk/>
            <pc:sldMk cId="3050405150" sldId="341"/>
            <ac:picMk id="4" creationId="{00000000-0000-0000-0000-000000000000}"/>
          </ac:picMkLst>
        </pc:picChg>
        <pc:picChg chg="mod">
          <ac:chgData name="拓斗 下妻" userId="3bbd45f6ba6a2e53" providerId="LiveId" clId="{DE0CF487-6386-4AFB-833C-2A01655BC9E1}" dt="2022-12-17T15:22:59.355" v="1359" actId="1076"/>
          <ac:picMkLst>
            <pc:docMk/>
            <pc:sldMk cId="3050405150" sldId="341"/>
            <ac:picMk id="5" creationId="{00000000-0000-0000-0000-000000000000}"/>
          </ac:picMkLst>
        </pc:picChg>
      </pc:sldChg>
      <pc:sldChg chg="addSp modSp mod modNotesTx">
        <pc:chgData name="拓斗 下妻" userId="3bbd45f6ba6a2e53" providerId="LiveId" clId="{DE0CF487-6386-4AFB-833C-2A01655BC9E1}" dt="2022-12-18T15:53:25.534" v="6478"/>
        <pc:sldMkLst>
          <pc:docMk/>
          <pc:sldMk cId="3513928779" sldId="342"/>
        </pc:sldMkLst>
        <pc:picChg chg="add mod">
          <ac:chgData name="拓斗 下妻" userId="3bbd45f6ba6a2e53" providerId="LiveId" clId="{DE0CF487-6386-4AFB-833C-2A01655BC9E1}" dt="2022-12-18T15:53:25.534" v="6478"/>
          <ac:picMkLst>
            <pc:docMk/>
            <pc:sldMk cId="3513928779" sldId="342"/>
            <ac:picMk id="3" creationId="{5E78840D-9EDA-41F2-C5C9-D2ED6474D999}"/>
          </ac:picMkLst>
        </pc:picChg>
        <pc:picChg chg="add mod">
          <ac:chgData name="拓斗 下妻" userId="3bbd45f6ba6a2e53" providerId="LiveId" clId="{DE0CF487-6386-4AFB-833C-2A01655BC9E1}" dt="2022-12-18T14:00:06.949" v="3345" actId="1076"/>
          <ac:picMkLst>
            <pc:docMk/>
            <pc:sldMk cId="3513928779" sldId="342"/>
            <ac:picMk id="5" creationId="{15C63C70-42EE-0184-7C5C-98C8F125BF67}"/>
          </ac:picMkLst>
        </pc:picChg>
        <pc:picChg chg="mod">
          <ac:chgData name="拓斗 下妻" userId="3bbd45f6ba6a2e53" providerId="LiveId" clId="{DE0CF487-6386-4AFB-833C-2A01655BC9E1}" dt="2022-12-18T14:00:04.849" v="3344" actId="14100"/>
          <ac:picMkLst>
            <pc:docMk/>
            <pc:sldMk cId="3513928779" sldId="342"/>
            <ac:picMk id="6" creationId="{00000000-0000-0000-0000-000000000000}"/>
          </ac:picMkLst>
        </pc:picChg>
        <pc:picChg chg="mod">
          <ac:chgData name="拓斗 下妻" userId="3bbd45f6ba6a2e53" providerId="LiveId" clId="{DE0CF487-6386-4AFB-833C-2A01655BC9E1}" dt="2022-12-18T14:00:00.799" v="3341" actId="1076"/>
          <ac:picMkLst>
            <pc:docMk/>
            <pc:sldMk cId="3513928779" sldId="342"/>
            <ac:picMk id="7" creationId="{00000000-0000-0000-0000-000000000000}"/>
          </ac:picMkLst>
        </pc:picChg>
      </pc:sldChg>
      <pc:sldChg chg="addSp delSp modSp mod ord">
        <pc:chgData name="拓斗 下妻" userId="3bbd45f6ba6a2e53" providerId="LiveId" clId="{DE0CF487-6386-4AFB-833C-2A01655BC9E1}" dt="2022-12-18T16:00:17.472" v="6492"/>
        <pc:sldMkLst>
          <pc:docMk/>
          <pc:sldMk cId="3928032161" sldId="344"/>
        </pc:sldMkLst>
        <pc:spChg chg="del">
          <ac:chgData name="拓斗 下妻" userId="3bbd45f6ba6a2e53" providerId="LiveId" clId="{DE0CF487-6386-4AFB-833C-2A01655BC9E1}" dt="2022-12-18T14:16:06.442" v="5325" actId="478"/>
          <ac:spMkLst>
            <pc:docMk/>
            <pc:sldMk cId="3928032161" sldId="344"/>
            <ac:spMk id="2" creationId="{00000000-0000-0000-0000-000000000000}"/>
          </ac:spMkLst>
        </pc:spChg>
        <pc:spChg chg="mod">
          <ac:chgData name="拓斗 下妻" userId="3bbd45f6ba6a2e53" providerId="LiveId" clId="{DE0CF487-6386-4AFB-833C-2A01655BC9E1}" dt="2022-12-18T14:16:09.850" v="5326" actId="1076"/>
          <ac:spMkLst>
            <pc:docMk/>
            <pc:sldMk cId="3928032161" sldId="344"/>
            <ac:spMk id="4" creationId="{00000000-0000-0000-0000-000000000000}"/>
          </ac:spMkLst>
        </pc:spChg>
        <pc:picChg chg="add mod">
          <ac:chgData name="拓斗 下妻" userId="3bbd45f6ba6a2e53" providerId="LiveId" clId="{DE0CF487-6386-4AFB-833C-2A01655BC9E1}" dt="2022-12-18T16:00:17.472" v="6492"/>
          <ac:picMkLst>
            <pc:docMk/>
            <pc:sldMk cId="3928032161" sldId="344"/>
            <ac:picMk id="2" creationId="{E0AF081C-47A7-50DD-444F-46AE33C5354D}"/>
          </ac:picMkLst>
        </pc:picChg>
        <pc:picChg chg="add mod">
          <ac:chgData name="拓斗 下妻" userId="3bbd45f6ba6a2e53" providerId="LiveId" clId="{DE0CF487-6386-4AFB-833C-2A01655BC9E1}" dt="2022-12-18T14:16:43.068" v="5335" actId="1076"/>
          <ac:picMkLst>
            <pc:docMk/>
            <pc:sldMk cId="3928032161" sldId="344"/>
            <ac:picMk id="3" creationId="{20A8CD38-328A-CAA9-A1AF-59E957C7CCAB}"/>
          </ac:picMkLst>
        </pc:picChg>
        <pc:picChg chg="add del mod">
          <ac:chgData name="拓斗 下妻" userId="3bbd45f6ba6a2e53" providerId="LiveId" clId="{DE0CF487-6386-4AFB-833C-2A01655BC9E1}" dt="2022-12-18T14:16:40.633" v="5334" actId="478"/>
          <ac:picMkLst>
            <pc:docMk/>
            <pc:sldMk cId="3928032161" sldId="344"/>
            <ac:picMk id="5" creationId="{00000000-0000-0000-0000-000000000000}"/>
          </ac:picMkLst>
        </pc:picChg>
      </pc:sldChg>
      <pc:sldChg chg="addSp modSp modNotesTx">
        <pc:chgData name="拓斗 下妻" userId="3bbd45f6ba6a2e53" providerId="LiveId" clId="{DE0CF487-6386-4AFB-833C-2A01655BC9E1}" dt="2022-12-18T16:01:41.624" v="6493"/>
        <pc:sldMkLst>
          <pc:docMk/>
          <pc:sldMk cId="2894899061" sldId="345"/>
        </pc:sldMkLst>
        <pc:picChg chg="add mod">
          <ac:chgData name="拓斗 下妻" userId="3bbd45f6ba6a2e53" providerId="LiveId" clId="{DE0CF487-6386-4AFB-833C-2A01655BC9E1}" dt="2022-12-18T16:01:41.624" v="6493"/>
          <ac:picMkLst>
            <pc:docMk/>
            <pc:sldMk cId="2894899061" sldId="345"/>
            <ac:picMk id="4" creationId="{4EDD7B32-5817-EE25-1958-8AB6841CA4C0}"/>
          </ac:picMkLst>
        </pc:picChg>
      </pc:sldChg>
      <pc:sldChg chg="addSp modSp modNotesTx">
        <pc:chgData name="拓斗 下妻" userId="3bbd45f6ba6a2e53" providerId="LiveId" clId="{DE0CF487-6386-4AFB-833C-2A01655BC9E1}" dt="2022-12-18T15:56:45.124" v="6483"/>
        <pc:sldMkLst>
          <pc:docMk/>
          <pc:sldMk cId="1333685471" sldId="346"/>
        </pc:sldMkLst>
        <pc:spChg chg="mod">
          <ac:chgData name="拓斗 下妻" userId="3bbd45f6ba6a2e53" providerId="LiveId" clId="{DE0CF487-6386-4AFB-833C-2A01655BC9E1}" dt="2022-12-18T14:07:01.913" v="4160" actId="20577"/>
          <ac:spMkLst>
            <pc:docMk/>
            <pc:sldMk cId="1333685471" sldId="346"/>
            <ac:spMk id="4" creationId="{00000000-0000-0000-0000-000000000000}"/>
          </ac:spMkLst>
        </pc:spChg>
        <pc:picChg chg="add mod">
          <ac:chgData name="拓斗 下妻" userId="3bbd45f6ba6a2e53" providerId="LiveId" clId="{DE0CF487-6386-4AFB-833C-2A01655BC9E1}" dt="2022-12-18T15:56:45.124" v="6483"/>
          <ac:picMkLst>
            <pc:docMk/>
            <pc:sldMk cId="1333685471" sldId="346"/>
            <ac:picMk id="3" creationId="{9F7C4A4B-DCD7-2E04-92F0-CA15A76B3B17}"/>
          </ac:picMkLst>
        </pc:picChg>
      </pc:sldChg>
      <pc:sldChg chg="addSp delSp modSp modTransition modAnim modNotesTx">
        <pc:chgData name="拓斗 下妻" userId="3bbd45f6ba6a2e53" providerId="LiveId" clId="{DE0CF487-6386-4AFB-833C-2A01655BC9E1}" dt="2022-12-18T15:58:38.163" v="6487"/>
        <pc:sldMkLst>
          <pc:docMk/>
          <pc:sldMk cId="3977179893" sldId="347"/>
        </pc:sldMkLst>
        <pc:picChg chg="add del mod">
          <ac:chgData name="拓斗 下妻" userId="3bbd45f6ba6a2e53" providerId="LiveId" clId="{DE0CF487-6386-4AFB-833C-2A01655BC9E1}" dt="2022-12-18T15:58:04.720" v="6486"/>
          <ac:picMkLst>
            <pc:docMk/>
            <pc:sldMk cId="3977179893" sldId="347"/>
            <ac:picMk id="2" creationId="{42910FE2-7FEB-9E86-8D64-0354BBD27BA1}"/>
          </ac:picMkLst>
        </pc:picChg>
        <pc:picChg chg="add mod">
          <ac:chgData name="拓斗 下妻" userId="3bbd45f6ba6a2e53" providerId="LiveId" clId="{DE0CF487-6386-4AFB-833C-2A01655BC9E1}" dt="2022-12-18T15:58:38.163" v="6487"/>
          <ac:picMkLst>
            <pc:docMk/>
            <pc:sldMk cId="3977179893" sldId="347"/>
            <ac:picMk id="3" creationId="{937B969B-1672-3847-E519-312C3C0C0895}"/>
          </ac:picMkLst>
        </pc:picChg>
      </pc:sldChg>
      <pc:sldChg chg="addSp delSp modSp mod modTransition modAnim modNotesTx">
        <pc:chgData name="拓斗 下妻" userId="3bbd45f6ba6a2e53" providerId="LiveId" clId="{DE0CF487-6386-4AFB-833C-2A01655BC9E1}" dt="2022-12-18T15:54:48.586" v="6481"/>
        <pc:sldMkLst>
          <pc:docMk/>
          <pc:sldMk cId="3871971718" sldId="348"/>
        </pc:sldMkLst>
        <pc:spChg chg="mod">
          <ac:chgData name="拓斗 下妻" userId="3bbd45f6ba6a2e53" providerId="LiveId" clId="{DE0CF487-6386-4AFB-833C-2A01655BC9E1}" dt="2022-12-18T14:01:50.295" v="3559" actId="403"/>
          <ac:spMkLst>
            <pc:docMk/>
            <pc:sldMk cId="3871971718" sldId="348"/>
            <ac:spMk id="2" creationId="{00000000-0000-0000-0000-000000000000}"/>
          </ac:spMkLst>
        </pc:spChg>
        <pc:picChg chg="add del mod">
          <ac:chgData name="拓斗 下妻" userId="3bbd45f6ba6a2e53" providerId="LiveId" clId="{DE0CF487-6386-4AFB-833C-2A01655BC9E1}" dt="2022-12-18T15:54:11.898" v="6480"/>
          <ac:picMkLst>
            <pc:docMk/>
            <pc:sldMk cId="3871971718" sldId="348"/>
            <ac:picMk id="3" creationId="{1E414257-30DA-6E21-ED3B-28E545A3140C}"/>
          </ac:picMkLst>
        </pc:picChg>
        <pc:picChg chg="add mod">
          <ac:chgData name="拓斗 下妻" userId="3bbd45f6ba6a2e53" providerId="LiveId" clId="{DE0CF487-6386-4AFB-833C-2A01655BC9E1}" dt="2022-12-18T15:54:48.586" v="6481"/>
          <ac:picMkLst>
            <pc:docMk/>
            <pc:sldMk cId="3871971718" sldId="348"/>
            <ac:picMk id="4" creationId="{AF4670D4-5C41-54C9-A674-DBD4538C5788}"/>
          </ac:picMkLst>
        </pc:picChg>
      </pc:sldChg>
      <pc:sldChg chg="addSp delSp modSp mod modTransition modAnim modNotesTx">
        <pc:chgData name="拓斗 下妻" userId="3bbd45f6ba6a2e53" providerId="LiveId" clId="{DE0CF487-6386-4AFB-833C-2A01655BC9E1}" dt="2022-12-18T15:51:09.193" v="6475"/>
        <pc:sldMkLst>
          <pc:docMk/>
          <pc:sldMk cId="1507540137" sldId="349"/>
        </pc:sldMkLst>
        <pc:spChg chg="mod">
          <ac:chgData name="拓斗 下妻" userId="3bbd45f6ba6a2e53" providerId="LiveId" clId="{DE0CF487-6386-4AFB-833C-2A01655BC9E1}" dt="2022-12-18T14:52:03.351" v="6338" actId="14100"/>
          <ac:spMkLst>
            <pc:docMk/>
            <pc:sldMk cId="1507540137" sldId="349"/>
            <ac:spMk id="7" creationId="{3A3FB21D-D94E-799B-881F-AA8327EAF3CB}"/>
          </ac:spMkLst>
        </pc:spChg>
        <pc:picChg chg="add del mod">
          <ac:chgData name="拓斗 下妻" userId="3bbd45f6ba6a2e53" providerId="LiveId" clId="{DE0CF487-6386-4AFB-833C-2A01655BC9E1}" dt="2022-12-18T15:50:38.307" v="6474"/>
          <ac:picMkLst>
            <pc:docMk/>
            <pc:sldMk cId="1507540137" sldId="349"/>
            <ac:picMk id="2" creationId="{06C9FCB1-2E37-B6E6-8BDF-A3154C0A59DD}"/>
          </ac:picMkLst>
        </pc:picChg>
        <pc:picChg chg="add mod">
          <ac:chgData name="拓斗 下妻" userId="3bbd45f6ba6a2e53" providerId="LiveId" clId="{DE0CF487-6386-4AFB-833C-2A01655BC9E1}" dt="2022-12-18T15:51:09.193" v="6475"/>
          <ac:picMkLst>
            <pc:docMk/>
            <pc:sldMk cId="1507540137" sldId="349"/>
            <ac:picMk id="3" creationId="{1D6A55A2-8305-EF76-5E2C-22D31E8686DB}"/>
          </ac:picMkLst>
        </pc:picChg>
      </pc:sldChg>
      <pc:sldChg chg="addSp modSp mod modNotesTx">
        <pc:chgData name="拓斗 下妻" userId="3bbd45f6ba6a2e53" providerId="LiveId" clId="{DE0CF487-6386-4AFB-833C-2A01655BC9E1}" dt="2022-12-18T15:51:53.165" v="6476"/>
        <pc:sldMkLst>
          <pc:docMk/>
          <pc:sldMk cId="3497902409" sldId="350"/>
        </pc:sldMkLst>
        <pc:spChg chg="mod">
          <ac:chgData name="拓斗 下妻" userId="3bbd45f6ba6a2e53" providerId="LiveId" clId="{DE0CF487-6386-4AFB-833C-2A01655BC9E1}" dt="2022-12-18T14:51:59.042" v="6337" actId="14100"/>
          <ac:spMkLst>
            <pc:docMk/>
            <pc:sldMk cId="3497902409" sldId="350"/>
            <ac:spMk id="7" creationId="{3A3FB21D-D94E-799B-881F-AA8327EAF3CB}"/>
          </ac:spMkLst>
        </pc:spChg>
        <pc:picChg chg="add mod">
          <ac:chgData name="拓斗 下妻" userId="3bbd45f6ba6a2e53" providerId="LiveId" clId="{DE0CF487-6386-4AFB-833C-2A01655BC9E1}" dt="2022-12-18T15:51:53.165" v="6476"/>
          <ac:picMkLst>
            <pc:docMk/>
            <pc:sldMk cId="3497902409" sldId="350"/>
            <ac:picMk id="2" creationId="{91149D3D-C612-B11A-96C1-7C0246A86BC0}"/>
          </ac:picMkLst>
        </pc:picChg>
      </pc:sldChg>
      <pc:sldChg chg="addSp delSp modSp mod">
        <pc:chgData name="拓斗 下妻" userId="3bbd45f6ba6a2e53" providerId="LiveId" clId="{DE0CF487-6386-4AFB-833C-2A01655BC9E1}" dt="2022-12-18T15:09:07.208" v="6343"/>
        <pc:sldMkLst>
          <pc:docMk/>
          <pc:sldMk cId="2079586867" sldId="351"/>
        </pc:sldMkLst>
        <pc:spChg chg="add del mod">
          <ac:chgData name="拓斗 下妻" userId="3bbd45f6ba6a2e53" providerId="LiveId" clId="{DE0CF487-6386-4AFB-833C-2A01655BC9E1}" dt="2022-12-17T14:27:24.048" v="196" actId="478"/>
          <ac:spMkLst>
            <pc:docMk/>
            <pc:sldMk cId="2079586867" sldId="351"/>
            <ac:spMk id="2" creationId="{D34B432F-4A5C-D0E3-5E5B-2E11F45964AF}"/>
          </ac:spMkLst>
        </pc:spChg>
        <pc:spChg chg="mod">
          <ac:chgData name="拓斗 下妻" userId="3bbd45f6ba6a2e53" providerId="LiveId" clId="{DE0CF487-6386-4AFB-833C-2A01655BC9E1}" dt="2022-12-17T14:38:11.717" v="430" actId="1076"/>
          <ac:spMkLst>
            <pc:docMk/>
            <pc:sldMk cId="2079586867" sldId="351"/>
            <ac:spMk id="4" creationId="{00000000-0000-0000-0000-000000000000}"/>
          </ac:spMkLst>
        </pc:spChg>
        <pc:spChg chg="add mod">
          <ac:chgData name="拓斗 下妻" userId="3bbd45f6ba6a2e53" providerId="LiveId" clId="{DE0CF487-6386-4AFB-833C-2A01655BC9E1}" dt="2022-12-17T14:36:57.209" v="382" actId="1076"/>
          <ac:spMkLst>
            <pc:docMk/>
            <pc:sldMk cId="2079586867" sldId="351"/>
            <ac:spMk id="6" creationId="{746A866C-D67A-CB13-BAA6-BE9C46DFF975}"/>
          </ac:spMkLst>
        </pc:spChg>
        <pc:spChg chg="add mod">
          <ac:chgData name="拓斗 下妻" userId="3bbd45f6ba6a2e53" providerId="LiveId" clId="{DE0CF487-6386-4AFB-833C-2A01655BC9E1}" dt="2022-12-17T14:28:29.934" v="223" actId="21"/>
          <ac:spMkLst>
            <pc:docMk/>
            <pc:sldMk cId="2079586867" sldId="351"/>
            <ac:spMk id="7" creationId="{9813A67D-1480-ACBE-57BC-1A030E23F3F0}"/>
          </ac:spMkLst>
        </pc:spChg>
        <pc:spChg chg="add del mod">
          <ac:chgData name="拓斗 下妻" userId="3bbd45f6ba6a2e53" providerId="LiveId" clId="{DE0CF487-6386-4AFB-833C-2A01655BC9E1}" dt="2022-12-17T14:29:18.660" v="244" actId="478"/>
          <ac:spMkLst>
            <pc:docMk/>
            <pc:sldMk cId="2079586867" sldId="351"/>
            <ac:spMk id="9" creationId="{4CF5F62C-920E-04B1-6D0F-320B0318BAB0}"/>
          </ac:spMkLst>
        </pc:spChg>
        <pc:spChg chg="add del mod">
          <ac:chgData name="拓斗 下妻" userId="3bbd45f6ba6a2e53" providerId="LiveId" clId="{DE0CF487-6386-4AFB-833C-2A01655BC9E1}" dt="2022-12-17T14:36:09.975" v="375" actId="478"/>
          <ac:spMkLst>
            <pc:docMk/>
            <pc:sldMk cId="2079586867" sldId="351"/>
            <ac:spMk id="10" creationId="{1BA75ECF-AE88-2FC2-0D80-9E11A7E03562}"/>
          </ac:spMkLst>
        </pc:spChg>
        <pc:spChg chg="add mod">
          <ac:chgData name="拓斗 下妻" userId="3bbd45f6ba6a2e53" providerId="LiveId" clId="{DE0CF487-6386-4AFB-833C-2A01655BC9E1}" dt="2022-12-17T14:36:50.236" v="380" actId="1076"/>
          <ac:spMkLst>
            <pc:docMk/>
            <pc:sldMk cId="2079586867" sldId="351"/>
            <ac:spMk id="11" creationId="{88CA900C-037C-BD8B-C268-E55B58ECCA11}"/>
          </ac:spMkLst>
        </pc:spChg>
        <pc:spChg chg="add mod">
          <ac:chgData name="拓斗 下妻" userId="3bbd45f6ba6a2e53" providerId="LiveId" clId="{DE0CF487-6386-4AFB-833C-2A01655BC9E1}" dt="2022-12-17T14:36:53.937" v="381" actId="1076"/>
          <ac:spMkLst>
            <pc:docMk/>
            <pc:sldMk cId="2079586867" sldId="351"/>
            <ac:spMk id="12" creationId="{009BB6D0-3C50-0680-43C5-2D640A512B8A}"/>
          </ac:spMkLst>
        </pc:spChg>
        <pc:spChg chg="add mod">
          <ac:chgData name="拓斗 下妻" userId="3bbd45f6ba6a2e53" providerId="LiveId" clId="{DE0CF487-6386-4AFB-833C-2A01655BC9E1}" dt="2022-12-17T14:37:15.064" v="404" actId="20577"/>
          <ac:spMkLst>
            <pc:docMk/>
            <pc:sldMk cId="2079586867" sldId="351"/>
            <ac:spMk id="13" creationId="{23E76608-7D54-03A2-3CF8-B3E4DAE82BF3}"/>
          </ac:spMkLst>
        </pc:spChg>
        <pc:spChg chg="add mod">
          <ac:chgData name="拓斗 下妻" userId="3bbd45f6ba6a2e53" providerId="LiveId" clId="{DE0CF487-6386-4AFB-833C-2A01655BC9E1}" dt="2022-12-17T14:38:09.555" v="429" actId="1076"/>
          <ac:spMkLst>
            <pc:docMk/>
            <pc:sldMk cId="2079586867" sldId="351"/>
            <ac:spMk id="15" creationId="{05C32B9B-70A9-85C2-EADC-C94DA48877EE}"/>
          </ac:spMkLst>
        </pc:spChg>
        <pc:spChg chg="add del mod">
          <ac:chgData name="拓斗 下妻" userId="3bbd45f6ba6a2e53" providerId="LiveId" clId="{DE0CF487-6386-4AFB-833C-2A01655BC9E1}" dt="2022-12-17T14:39:56.796" v="460" actId="478"/>
          <ac:spMkLst>
            <pc:docMk/>
            <pc:sldMk cId="2079586867" sldId="351"/>
            <ac:spMk id="16" creationId="{79ED25BB-8D2A-2477-8DB0-5398FECB11FE}"/>
          </ac:spMkLst>
        </pc:spChg>
        <pc:spChg chg="add del ord">
          <ac:chgData name="拓斗 下妻" userId="3bbd45f6ba6a2e53" providerId="LiveId" clId="{DE0CF487-6386-4AFB-833C-2A01655BC9E1}" dt="2022-12-17T14:41:18.808" v="496" actId="478"/>
          <ac:spMkLst>
            <pc:docMk/>
            <pc:sldMk cId="2079586867" sldId="351"/>
            <ac:spMk id="17" creationId="{790D4585-4E11-9CF3-6EFE-9C8486C27791}"/>
          </ac:spMkLst>
        </pc:spChg>
        <pc:spChg chg="del mod">
          <ac:chgData name="拓斗 下妻" userId="3bbd45f6ba6a2e53" providerId="LiveId" clId="{DE0CF487-6386-4AFB-833C-2A01655BC9E1}" dt="2022-12-17T14:29:16.181" v="243" actId="478"/>
          <ac:spMkLst>
            <pc:docMk/>
            <pc:sldMk cId="2079586867" sldId="351"/>
            <ac:spMk id="10242" creationId="{00000000-0000-0000-0000-000000000000}"/>
          </ac:spMkLst>
        </pc:spChg>
        <pc:spChg chg="mod">
          <ac:chgData name="拓斗 下妻" userId="3bbd45f6ba6a2e53" providerId="LiveId" clId="{DE0CF487-6386-4AFB-833C-2A01655BC9E1}" dt="2022-12-17T14:40:41.426" v="493" actId="1076"/>
          <ac:spMkLst>
            <pc:docMk/>
            <pc:sldMk cId="2079586867" sldId="351"/>
            <ac:spMk id="10243" creationId="{00000000-0000-0000-0000-000000000000}"/>
          </ac:spMkLst>
        </pc:spChg>
        <pc:picChg chg="add mod">
          <ac:chgData name="拓斗 下妻" userId="3bbd45f6ba6a2e53" providerId="LiveId" clId="{DE0CF487-6386-4AFB-833C-2A01655BC9E1}" dt="2022-12-18T15:09:07.208" v="6343"/>
          <ac:picMkLst>
            <pc:docMk/>
            <pc:sldMk cId="2079586867" sldId="351"/>
            <ac:picMk id="2" creationId="{8C9BC887-485A-B4A2-C481-AB8BD06E9B8E}"/>
          </ac:picMkLst>
        </pc:picChg>
      </pc:sldChg>
      <pc:sldChg chg="addSp delSp modSp add mod">
        <pc:chgData name="拓斗 下妻" userId="3bbd45f6ba6a2e53" providerId="LiveId" clId="{DE0CF487-6386-4AFB-833C-2A01655BC9E1}" dt="2022-12-18T15:11:24.985" v="6345"/>
        <pc:sldMkLst>
          <pc:docMk/>
          <pc:sldMk cId="2166113201" sldId="352"/>
        </pc:sldMkLst>
        <pc:spChg chg="add mod">
          <ac:chgData name="拓斗 下妻" userId="3bbd45f6ba6a2e53" providerId="LiveId" clId="{DE0CF487-6386-4AFB-833C-2A01655BC9E1}" dt="2022-12-17T14:49:53" v="727" actId="20577"/>
          <ac:spMkLst>
            <pc:docMk/>
            <pc:sldMk cId="2166113201" sldId="352"/>
            <ac:spMk id="2" creationId="{4BEB3CF2-000B-8450-35A1-CB707117A396}"/>
          </ac:spMkLst>
        </pc:spChg>
        <pc:spChg chg="mod">
          <ac:chgData name="拓斗 下妻" userId="3bbd45f6ba6a2e53" providerId="LiveId" clId="{DE0CF487-6386-4AFB-833C-2A01655BC9E1}" dt="2022-12-17T14:49:51.350" v="726" actId="20577"/>
          <ac:spMkLst>
            <pc:docMk/>
            <pc:sldMk cId="2166113201" sldId="352"/>
            <ac:spMk id="3" creationId="{00000000-0000-0000-0000-000000000000}"/>
          </ac:spMkLst>
        </pc:spChg>
        <pc:spChg chg="add del mod">
          <ac:chgData name="拓斗 下妻" userId="3bbd45f6ba6a2e53" providerId="LiveId" clId="{DE0CF487-6386-4AFB-833C-2A01655BC9E1}" dt="2022-12-17T14:48:31.692" v="710" actId="478"/>
          <ac:spMkLst>
            <pc:docMk/>
            <pc:sldMk cId="2166113201" sldId="352"/>
            <ac:spMk id="6" creationId="{FBDD0E80-D8AA-256C-31C1-00B46A685262}"/>
          </ac:spMkLst>
        </pc:spChg>
        <pc:spChg chg="add mod">
          <ac:chgData name="拓斗 下妻" userId="3bbd45f6ba6a2e53" providerId="LiveId" clId="{DE0CF487-6386-4AFB-833C-2A01655BC9E1}" dt="2022-12-17T14:48:45.863" v="712" actId="1076"/>
          <ac:spMkLst>
            <pc:docMk/>
            <pc:sldMk cId="2166113201" sldId="352"/>
            <ac:spMk id="8" creationId="{07EAFD75-F072-42C6-FC7D-27CB07A5F53F}"/>
          </ac:spMkLst>
        </pc:spChg>
        <pc:spChg chg="add mod">
          <ac:chgData name="拓斗 下妻" userId="3bbd45f6ba6a2e53" providerId="LiveId" clId="{DE0CF487-6386-4AFB-833C-2A01655BC9E1}" dt="2022-12-17T14:49:33.326" v="721" actId="1076"/>
          <ac:spMkLst>
            <pc:docMk/>
            <pc:sldMk cId="2166113201" sldId="352"/>
            <ac:spMk id="9" creationId="{939DAF0C-B497-A302-98F3-1156074EADD7}"/>
          </ac:spMkLst>
        </pc:spChg>
        <pc:spChg chg="mod">
          <ac:chgData name="拓斗 下妻" userId="3bbd45f6ba6a2e53" providerId="LiveId" clId="{DE0CF487-6386-4AFB-833C-2A01655BC9E1}" dt="2022-12-18T14:44:54.989" v="6231" actId="20577"/>
          <ac:spMkLst>
            <pc:docMk/>
            <pc:sldMk cId="2166113201" sldId="352"/>
            <ac:spMk id="12290" creationId="{00000000-0000-0000-0000-000000000000}"/>
          </ac:spMkLst>
        </pc:spChg>
        <pc:graphicFrameChg chg="mod modGraphic">
          <ac:chgData name="拓斗 下妻" userId="3bbd45f6ba6a2e53" providerId="LiveId" clId="{DE0CF487-6386-4AFB-833C-2A01655BC9E1}" dt="2022-12-17T14:50:30.833" v="730" actId="2711"/>
          <ac:graphicFrameMkLst>
            <pc:docMk/>
            <pc:sldMk cId="2166113201" sldId="352"/>
            <ac:graphicFrameMk id="4" creationId="{00000000-0000-0000-0000-000000000000}"/>
          </ac:graphicFrameMkLst>
        </pc:graphicFrameChg>
        <pc:graphicFrameChg chg="mod modGraphic">
          <ac:chgData name="拓斗 下妻" userId="3bbd45f6ba6a2e53" providerId="LiveId" clId="{DE0CF487-6386-4AFB-833C-2A01655BC9E1}" dt="2022-12-17T14:50:39.763" v="731" actId="2711"/>
          <ac:graphicFrameMkLst>
            <pc:docMk/>
            <pc:sldMk cId="2166113201" sldId="352"/>
            <ac:graphicFrameMk id="5" creationId="{00000000-0000-0000-0000-000000000000}"/>
          </ac:graphicFrameMkLst>
        </pc:graphicFrameChg>
        <pc:picChg chg="add mod">
          <ac:chgData name="拓斗 下妻" userId="3bbd45f6ba6a2e53" providerId="LiveId" clId="{DE0CF487-6386-4AFB-833C-2A01655BC9E1}" dt="2022-12-18T15:11:24.985" v="6345"/>
          <ac:picMkLst>
            <pc:docMk/>
            <pc:sldMk cId="2166113201" sldId="352"/>
            <ac:picMk id="6" creationId="{9AB8D7DC-E64B-7C41-9DF7-CB48E8870A08}"/>
          </ac:picMkLst>
        </pc:picChg>
      </pc:sldChg>
      <pc:sldChg chg="addSp modSp add mod modNotesTx">
        <pc:chgData name="拓斗 下妻" userId="3bbd45f6ba6a2e53" providerId="LiveId" clId="{DE0CF487-6386-4AFB-833C-2A01655BC9E1}" dt="2022-12-18T15:15:35.541" v="6350"/>
        <pc:sldMkLst>
          <pc:docMk/>
          <pc:sldMk cId="3493067861" sldId="353"/>
        </pc:sldMkLst>
        <pc:spChg chg="add mod">
          <ac:chgData name="拓斗 下妻" userId="3bbd45f6ba6a2e53" providerId="LiveId" clId="{DE0CF487-6386-4AFB-833C-2A01655BC9E1}" dt="2022-12-17T15:11:01.246" v="1131" actId="2711"/>
          <ac:spMkLst>
            <pc:docMk/>
            <pc:sldMk cId="3493067861" sldId="353"/>
            <ac:spMk id="3" creationId="{8D20214A-D9C4-A13F-A03D-9075BDB5CBEE}"/>
          </ac:spMkLst>
        </pc:spChg>
        <pc:spChg chg="mod">
          <ac:chgData name="拓斗 下妻" userId="3bbd45f6ba6a2e53" providerId="LiveId" clId="{DE0CF487-6386-4AFB-833C-2A01655BC9E1}" dt="2022-12-17T15:01:47.738" v="928" actId="20577"/>
          <ac:spMkLst>
            <pc:docMk/>
            <pc:sldMk cId="3493067861" sldId="353"/>
            <ac:spMk id="5" creationId="{00000000-0000-0000-0000-000000000000}"/>
          </ac:spMkLst>
        </pc:spChg>
        <pc:spChg chg="mod">
          <ac:chgData name="拓斗 下妻" userId="3bbd45f6ba6a2e53" providerId="LiveId" clId="{DE0CF487-6386-4AFB-833C-2A01655BC9E1}" dt="2022-12-17T15:03:36.447" v="961" actId="20577"/>
          <ac:spMkLst>
            <pc:docMk/>
            <pc:sldMk cId="3493067861" sldId="353"/>
            <ac:spMk id="6" creationId="{00000000-0000-0000-0000-000000000000}"/>
          </ac:spMkLst>
        </pc:spChg>
        <pc:spChg chg="mod">
          <ac:chgData name="拓斗 下妻" userId="3bbd45f6ba6a2e53" providerId="LiveId" clId="{DE0CF487-6386-4AFB-833C-2A01655BC9E1}" dt="2022-12-17T15:07:45.968" v="1107" actId="14100"/>
          <ac:spMkLst>
            <pc:docMk/>
            <pc:sldMk cId="3493067861" sldId="353"/>
            <ac:spMk id="7" creationId="{00000000-0000-0000-0000-000000000000}"/>
          </ac:spMkLst>
        </pc:spChg>
        <pc:spChg chg="mod">
          <ac:chgData name="拓斗 下妻" userId="3bbd45f6ba6a2e53" providerId="LiveId" clId="{DE0CF487-6386-4AFB-833C-2A01655BC9E1}" dt="2022-12-17T15:10:27.234" v="1119" actId="14100"/>
          <ac:spMkLst>
            <pc:docMk/>
            <pc:sldMk cId="3493067861" sldId="353"/>
            <ac:spMk id="8" creationId="{00000000-0000-0000-0000-000000000000}"/>
          </ac:spMkLst>
        </pc:spChg>
        <pc:spChg chg="mod">
          <ac:chgData name="拓斗 下妻" userId="3bbd45f6ba6a2e53" providerId="LiveId" clId="{DE0CF487-6386-4AFB-833C-2A01655BC9E1}" dt="2022-12-17T15:03:29.649" v="959" actId="207"/>
          <ac:spMkLst>
            <pc:docMk/>
            <pc:sldMk cId="3493067861" sldId="353"/>
            <ac:spMk id="9" creationId="{00000000-0000-0000-0000-000000000000}"/>
          </ac:spMkLst>
        </pc:spChg>
        <pc:spChg chg="add mod">
          <ac:chgData name="拓斗 下妻" userId="3bbd45f6ba6a2e53" providerId="LiveId" clId="{DE0CF487-6386-4AFB-833C-2A01655BC9E1}" dt="2022-12-17T15:12:44.946" v="1194" actId="20577"/>
          <ac:spMkLst>
            <pc:docMk/>
            <pc:sldMk cId="3493067861" sldId="353"/>
            <ac:spMk id="10" creationId="{DB305FD7-03DF-3B21-263C-1009A3CE190C}"/>
          </ac:spMkLst>
        </pc:spChg>
        <pc:spChg chg="add mod">
          <ac:chgData name="拓斗 下妻" userId="3bbd45f6ba6a2e53" providerId="LiveId" clId="{DE0CF487-6386-4AFB-833C-2A01655BC9E1}" dt="2022-12-17T15:11:43.505" v="1165" actId="20577"/>
          <ac:spMkLst>
            <pc:docMk/>
            <pc:sldMk cId="3493067861" sldId="353"/>
            <ac:spMk id="11" creationId="{89A9198F-F89B-F8A4-BA0E-65A27ACCF666}"/>
          </ac:spMkLst>
        </pc:spChg>
        <pc:spChg chg="add mod">
          <ac:chgData name="拓斗 下妻" userId="3bbd45f6ba6a2e53" providerId="LiveId" clId="{DE0CF487-6386-4AFB-833C-2A01655BC9E1}" dt="2022-12-17T15:11:56.077" v="1176" actId="20577"/>
          <ac:spMkLst>
            <pc:docMk/>
            <pc:sldMk cId="3493067861" sldId="353"/>
            <ac:spMk id="12" creationId="{0768215E-3BB3-9E99-4743-E1D531BA2677}"/>
          </ac:spMkLst>
        </pc:spChg>
        <pc:spChg chg="add mod">
          <ac:chgData name="拓斗 下妻" userId="3bbd45f6ba6a2e53" providerId="LiveId" clId="{DE0CF487-6386-4AFB-833C-2A01655BC9E1}" dt="2022-12-18T14:45:21.286" v="6252" actId="20577"/>
          <ac:spMkLst>
            <pc:docMk/>
            <pc:sldMk cId="3493067861" sldId="353"/>
            <ac:spMk id="13" creationId="{5DC4AB8E-0425-05CC-318A-53A45FFD94A8}"/>
          </ac:spMkLst>
        </pc:spChg>
        <pc:picChg chg="mod">
          <ac:chgData name="拓斗 下妻" userId="3bbd45f6ba6a2e53" providerId="LiveId" clId="{DE0CF487-6386-4AFB-833C-2A01655BC9E1}" dt="2022-12-17T14:56:31.949" v="769" actId="1440"/>
          <ac:picMkLst>
            <pc:docMk/>
            <pc:sldMk cId="3493067861" sldId="353"/>
            <ac:picMk id="4" creationId="{00000000-0000-0000-0000-000000000000}"/>
          </ac:picMkLst>
        </pc:picChg>
        <pc:picChg chg="add mod">
          <ac:chgData name="拓斗 下妻" userId="3bbd45f6ba6a2e53" providerId="LiveId" clId="{DE0CF487-6386-4AFB-833C-2A01655BC9E1}" dt="2022-12-18T15:15:35.541" v="6350"/>
          <ac:picMkLst>
            <pc:docMk/>
            <pc:sldMk cId="3493067861" sldId="353"/>
            <ac:picMk id="14" creationId="{92798688-8B1B-CEEB-A5F4-EEF890045C01}"/>
          </ac:picMkLst>
        </pc:picChg>
      </pc:sldChg>
      <pc:sldChg chg="addSp delSp modSp add mod modNotesTx">
        <pc:chgData name="拓斗 下妻" userId="3bbd45f6ba6a2e53" providerId="LiveId" clId="{DE0CF487-6386-4AFB-833C-2A01655BC9E1}" dt="2022-12-18T14:21:20.026" v="5550" actId="20577"/>
        <pc:sldMkLst>
          <pc:docMk/>
          <pc:sldMk cId="1991662562" sldId="354"/>
        </pc:sldMkLst>
        <pc:spChg chg="mod">
          <ac:chgData name="拓斗 下妻" userId="3bbd45f6ba6a2e53" providerId="LiveId" clId="{DE0CF487-6386-4AFB-833C-2A01655BC9E1}" dt="2022-12-18T14:19:56.286" v="5435" actId="1076"/>
          <ac:spMkLst>
            <pc:docMk/>
            <pc:sldMk cId="1991662562" sldId="354"/>
            <ac:spMk id="2" creationId="{00000000-0000-0000-0000-000000000000}"/>
          </ac:spMkLst>
        </pc:spChg>
        <pc:spChg chg="del">
          <ac:chgData name="拓斗 下妻" userId="3bbd45f6ba6a2e53" providerId="LiveId" clId="{DE0CF487-6386-4AFB-833C-2A01655BC9E1}" dt="2022-12-18T14:17:52.412" v="5409" actId="478"/>
          <ac:spMkLst>
            <pc:docMk/>
            <pc:sldMk cId="1991662562" sldId="354"/>
            <ac:spMk id="4" creationId="{00000000-0000-0000-0000-000000000000}"/>
          </ac:spMkLst>
        </pc:spChg>
        <pc:spChg chg="add del mod">
          <ac:chgData name="拓斗 下妻" userId="3bbd45f6ba6a2e53" providerId="LiveId" clId="{DE0CF487-6386-4AFB-833C-2A01655BC9E1}" dt="2022-12-18T14:18:02.382" v="5411" actId="478"/>
          <ac:spMkLst>
            <pc:docMk/>
            <pc:sldMk cId="1991662562" sldId="354"/>
            <ac:spMk id="6" creationId="{160F2D95-FDC5-4DA7-5285-D40E84DA121B}"/>
          </ac:spMkLst>
        </pc:spChg>
        <pc:spChg chg="add del mod">
          <ac:chgData name="拓斗 下妻" userId="3bbd45f6ba6a2e53" providerId="LiveId" clId="{DE0CF487-6386-4AFB-833C-2A01655BC9E1}" dt="2022-12-18T14:18:52.333" v="5420"/>
          <ac:spMkLst>
            <pc:docMk/>
            <pc:sldMk cId="1991662562" sldId="354"/>
            <ac:spMk id="7" creationId="{F16483AE-D103-3BA1-432C-B476DBA8E24B}"/>
          </ac:spMkLst>
        </pc:spChg>
        <pc:spChg chg="add mod">
          <ac:chgData name="拓斗 下妻" userId="3bbd45f6ba6a2e53" providerId="LiveId" clId="{DE0CF487-6386-4AFB-833C-2A01655BC9E1}" dt="2022-12-18T14:20:02.623" v="5436" actId="2711"/>
          <ac:spMkLst>
            <pc:docMk/>
            <pc:sldMk cId="1991662562" sldId="354"/>
            <ac:spMk id="8" creationId="{9B7AFA39-A797-7CC8-5D36-8009199D8626}"/>
          </ac:spMkLst>
        </pc:spChg>
        <pc:spChg chg="add mod">
          <ac:chgData name="拓斗 下妻" userId="3bbd45f6ba6a2e53" providerId="LiveId" clId="{DE0CF487-6386-4AFB-833C-2A01655BC9E1}" dt="2022-12-18T14:20:10.997" v="5437" actId="1076"/>
          <ac:spMkLst>
            <pc:docMk/>
            <pc:sldMk cId="1991662562" sldId="354"/>
            <ac:spMk id="9" creationId="{9402C830-EBE3-5815-A459-FCA216F20E1D}"/>
          </ac:spMkLst>
        </pc:spChg>
        <pc:picChg chg="add del mod">
          <ac:chgData name="拓斗 下妻" userId="3bbd45f6ba6a2e53" providerId="LiveId" clId="{DE0CF487-6386-4AFB-833C-2A01655BC9E1}" dt="2022-12-18T14:18:56.769" v="5423" actId="1076"/>
          <ac:picMkLst>
            <pc:docMk/>
            <pc:sldMk cId="1991662562" sldId="354"/>
            <ac:picMk id="5" creationId="{00000000-0000-0000-0000-000000000000}"/>
          </ac:picMkLst>
        </pc:picChg>
      </pc:sldChg>
    </pc:docChg>
  </pc:docChgLst>
  <pc:docChgLst>
    <pc:chgData name="拓斗 下妻" userId="3bbd45f6ba6a2e53" providerId="LiveId" clId="{34985ED0-3896-469D-89BA-16B0B996EA6D}"/>
    <pc:docChg chg="undo custSel modSld modMainMaster">
      <pc:chgData name="拓斗 下妻" userId="3bbd45f6ba6a2e53" providerId="LiveId" clId="{34985ED0-3896-469D-89BA-16B0B996EA6D}" dt="2022-12-17T14:06:42.215" v="27" actId="2711"/>
      <pc:docMkLst>
        <pc:docMk/>
      </pc:docMkLst>
      <pc:sldChg chg="modSp mod modTransition">
        <pc:chgData name="拓斗 下妻" userId="3bbd45f6ba6a2e53" providerId="LiveId" clId="{34985ED0-3896-469D-89BA-16B0B996EA6D}" dt="2022-12-17T14:06:42.215" v="27" actId="2711"/>
        <pc:sldMkLst>
          <pc:docMk/>
          <pc:sldMk cId="1785193365" sldId="256"/>
        </pc:sldMkLst>
        <pc:spChg chg="mod">
          <ac:chgData name="拓斗 下妻" userId="3bbd45f6ba6a2e53" providerId="LiveId" clId="{34985ED0-3896-469D-89BA-16B0B996EA6D}" dt="2022-12-17T14:06:42.215" v="27" actId="2711"/>
          <ac:spMkLst>
            <pc:docMk/>
            <pc:sldMk cId="1785193365" sldId="256"/>
            <ac:spMk id="3" creationId="{00000000-0000-0000-0000-000000000000}"/>
          </ac:spMkLst>
        </pc:spChg>
        <pc:spChg chg="mod">
          <ac:chgData name="拓斗 下妻" userId="3bbd45f6ba6a2e53" providerId="LiveId" clId="{34985ED0-3896-469D-89BA-16B0B996EA6D}" dt="2022-12-17T14:06:09.058" v="21" actId="2711"/>
          <ac:spMkLst>
            <pc:docMk/>
            <pc:sldMk cId="1785193365" sldId="256"/>
            <ac:spMk id="6" creationId="{00000000-0000-0000-0000-000000000000}"/>
          </ac:spMkLst>
        </pc:spChg>
      </pc:sldChg>
      <pc:sldChg chg="modTransition">
        <pc:chgData name="拓斗 下妻" userId="3bbd45f6ba6a2e53" providerId="LiveId" clId="{34985ED0-3896-469D-89BA-16B0B996EA6D}" dt="2022-12-17T14:02:49.990" v="1"/>
        <pc:sldMkLst>
          <pc:docMk/>
          <pc:sldMk cId="3547628746" sldId="257"/>
        </pc:sldMkLst>
      </pc:sldChg>
      <pc:sldChg chg="modTransition">
        <pc:chgData name="拓斗 下妻" userId="3bbd45f6ba6a2e53" providerId="LiveId" clId="{34985ED0-3896-469D-89BA-16B0B996EA6D}" dt="2022-12-17T14:02:49.990" v="1"/>
        <pc:sldMkLst>
          <pc:docMk/>
          <pc:sldMk cId="3127794117" sldId="266"/>
        </pc:sldMkLst>
      </pc:sldChg>
      <pc:sldChg chg="modTransition">
        <pc:chgData name="拓斗 下妻" userId="3bbd45f6ba6a2e53" providerId="LiveId" clId="{34985ED0-3896-469D-89BA-16B0B996EA6D}" dt="2022-12-17T14:02:49.990" v="1"/>
        <pc:sldMkLst>
          <pc:docMk/>
          <pc:sldMk cId="1919659878" sldId="267"/>
        </pc:sldMkLst>
      </pc:sldChg>
      <pc:sldChg chg="modTransition">
        <pc:chgData name="拓斗 下妻" userId="3bbd45f6ba6a2e53" providerId="LiveId" clId="{34985ED0-3896-469D-89BA-16B0B996EA6D}" dt="2022-12-17T14:02:49.990" v="1"/>
        <pc:sldMkLst>
          <pc:docMk/>
          <pc:sldMk cId="1090073595" sldId="268"/>
        </pc:sldMkLst>
      </pc:sldChg>
      <pc:sldChg chg="modTransition">
        <pc:chgData name="拓斗 下妻" userId="3bbd45f6ba6a2e53" providerId="LiveId" clId="{34985ED0-3896-469D-89BA-16B0B996EA6D}" dt="2022-12-17T14:02:49.990" v="1"/>
        <pc:sldMkLst>
          <pc:docMk/>
          <pc:sldMk cId="1193332620" sldId="281"/>
        </pc:sldMkLst>
      </pc:sldChg>
      <pc:sldChg chg="modTransition">
        <pc:chgData name="拓斗 下妻" userId="3bbd45f6ba6a2e53" providerId="LiveId" clId="{34985ED0-3896-469D-89BA-16B0B996EA6D}" dt="2022-12-17T14:02:49.990" v="1"/>
        <pc:sldMkLst>
          <pc:docMk/>
          <pc:sldMk cId="1193332620" sldId="282"/>
        </pc:sldMkLst>
      </pc:sldChg>
      <pc:sldChg chg="modTransition">
        <pc:chgData name="拓斗 下妻" userId="3bbd45f6ba6a2e53" providerId="LiveId" clId="{34985ED0-3896-469D-89BA-16B0B996EA6D}" dt="2022-12-17T14:02:49.990" v="1"/>
        <pc:sldMkLst>
          <pc:docMk/>
          <pc:sldMk cId="1193332620" sldId="283"/>
        </pc:sldMkLst>
      </pc:sldChg>
      <pc:sldChg chg="modTransition">
        <pc:chgData name="拓斗 下妻" userId="3bbd45f6ba6a2e53" providerId="LiveId" clId="{34985ED0-3896-469D-89BA-16B0B996EA6D}" dt="2022-12-17T14:02:49.990" v="1"/>
        <pc:sldMkLst>
          <pc:docMk/>
          <pc:sldMk cId="2959292342" sldId="286"/>
        </pc:sldMkLst>
      </pc:sldChg>
      <pc:sldChg chg="modTransition">
        <pc:chgData name="拓斗 下妻" userId="3bbd45f6ba6a2e53" providerId="LiveId" clId="{34985ED0-3896-469D-89BA-16B0B996EA6D}" dt="2022-12-17T14:02:49.990" v="1"/>
        <pc:sldMkLst>
          <pc:docMk/>
          <pc:sldMk cId="2932536677" sldId="288"/>
        </pc:sldMkLst>
      </pc:sldChg>
      <pc:sldChg chg="modTransition">
        <pc:chgData name="拓斗 下妻" userId="3bbd45f6ba6a2e53" providerId="LiveId" clId="{34985ED0-3896-469D-89BA-16B0B996EA6D}" dt="2022-12-17T14:02:49.990" v="1"/>
        <pc:sldMkLst>
          <pc:docMk/>
          <pc:sldMk cId="3658280937" sldId="290"/>
        </pc:sldMkLst>
      </pc:sldChg>
      <pc:sldChg chg="modSp mod modTransition">
        <pc:chgData name="拓斗 下妻" userId="3bbd45f6ba6a2e53" providerId="LiveId" clId="{34985ED0-3896-469D-89BA-16B0B996EA6D}" dt="2022-12-17T14:06:41.949" v="26" actId="2711"/>
        <pc:sldMkLst>
          <pc:docMk/>
          <pc:sldMk cId="3413351300" sldId="291"/>
        </pc:sldMkLst>
        <pc:spChg chg="mod">
          <ac:chgData name="拓斗 下妻" userId="3bbd45f6ba6a2e53" providerId="LiveId" clId="{34985ED0-3896-469D-89BA-16B0B996EA6D}" dt="2022-12-17T14:06:41.949" v="26" actId="2711"/>
          <ac:spMkLst>
            <pc:docMk/>
            <pc:sldMk cId="3413351300" sldId="291"/>
            <ac:spMk id="2" creationId="{00000000-0000-0000-0000-000000000000}"/>
          </ac:spMkLst>
        </pc:spChg>
      </pc:sldChg>
      <pc:sldChg chg="modTransition">
        <pc:chgData name="拓斗 下妻" userId="3bbd45f6ba6a2e53" providerId="LiveId" clId="{34985ED0-3896-469D-89BA-16B0B996EA6D}" dt="2022-12-17T14:02:49.990" v="1"/>
        <pc:sldMkLst>
          <pc:docMk/>
          <pc:sldMk cId="2488431353" sldId="298"/>
        </pc:sldMkLst>
      </pc:sldChg>
      <pc:sldChg chg="modTransition">
        <pc:chgData name="拓斗 下妻" userId="3bbd45f6ba6a2e53" providerId="LiveId" clId="{34985ED0-3896-469D-89BA-16B0B996EA6D}" dt="2022-12-17T14:02:49.990" v="1"/>
        <pc:sldMkLst>
          <pc:docMk/>
          <pc:sldMk cId="3174000985" sldId="299"/>
        </pc:sldMkLst>
      </pc:sldChg>
      <pc:sldChg chg="modSp mod modTransition">
        <pc:chgData name="拓斗 下妻" userId="3bbd45f6ba6a2e53" providerId="LiveId" clId="{34985ED0-3896-469D-89BA-16B0B996EA6D}" dt="2022-12-17T14:06:41.747" v="25" actId="2711"/>
        <pc:sldMkLst>
          <pc:docMk/>
          <pc:sldMk cId="905613329" sldId="300"/>
        </pc:sldMkLst>
        <pc:spChg chg="mod">
          <ac:chgData name="拓斗 下妻" userId="3bbd45f6ba6a2e53" providerId="LiveId" clId="{34985ED0-3896-469D-89BA-16B0B996EA6D}" dt="2022-12-17T14:06:41.747" v="25" actId="2711"/>
          <ac:spMkLst>
            <pc:docMk/>
            <pc:sldMk cId="905613329" sldId="300"/>
            <ac:spMk id="6" creationId="{00000000-0000-0000-0000-000000000000}"/>
          </ac:spMkLst>
        </pc:spChg>
      </pc:sldChg>
      <pc:sldChg chg="modTransition">
        <pc:chgData name="拓斗 下妻" userId="3bbd45f6ba6a2e53" providerId="LiveId" clId="{34985ED0-3896-469D-89BA-16B0B996EA6D}" dt="2022-12-17T14:02:49.990" v="1"/>
        <pc:sldMkLst>
          <pc:docMk/>
          <pc:sldMk cId="3694409713" sldId="301"/>
        </pc:sldMkLst>
      </pc:sldChg>
      <pc:sldChg chg="modTransition">
        <pc:chgData name="拓斗 下妻" userId="3bbd45f6ba6a2e53" providerId="LiveId" clId="{34985ED0-3896-469D-89BA-16B0B996EA6D}" dt="2022-12-17T14:02:49.990" v="1"/>
        <pc:sldMkLst>
          <pc:docMk/>
          <pc:sldMk cId="698884821" sldId="303"/>
        </pc:sldMkLst>
      </pc:sldChg>
      <pc:sldChg chg="modTransition">
        <pc:chgData name="拓斗 下妻" userId="3bbd45f6ba6a2e53" providerId="LiveId" clId="{34985ED0-3896-469D-89BA-16B0B996EA6D}" dt="2022-12-17T14:02:49.990" v="1"/>
        <pc:sldMkLst>
          <pc:docMk/>
          <pc:sldMk cId="31496017" sldId="304"/>
        </pc:sldMkLst>
      </pc:sldChg>
      <pc:sldChg chg="modTransition">
        <pc:chgData name="拓斗 下妻" userId="3bbd45f6ba6a2e53" providerId="LiveId" clId="{34985ED0-3896-469D-89BA-16B0B996EA6D}" dt="2022-12-17T14:02:49.990" v="1"/>
        <pc:sldMkLst>
          <pc:docMk/>
          <pc:sldMk cId="3302032721" sldId="305"/>
        </pc:sldMkLst>
      </pc:sldChg>
      <pc:sldChg chg="modTransition">
        <pc:chgData name="拓斗 下妻" userId="3bbd45f6ba6a2e53" providerId="LiveId" clId="{34985ED0-3896-469D-89BA-16B0B996EA6D}" dt="2022-12-17T14:02:49.990" v="1"/>
        <pc:sldMkLst>
          <pc:docMk/>
          <pc:sldMk cId="227813079" sldId="312"/>
        </pc:sldMkLst>
      </pc:sldChg>
      <pc:sldChg chg="modTransition">
        <pc:chgData name="拓斗 下妻" userId="3bbd45f6ba6a2e53" providerId="LiveId" clId="{34985ED0-3896-469D-89BA-16B0B996EA6D}" dt="2022-12-17T14:02:49.990" v="1"/>
        <pc:sldMkLst>
          <pc:docMk/>
          <pc:sldMk cId="816721468" sldId="313"/>
        </pc:sldMkLst>
      </pc:sldChg>
      <pc:sldChg chg="modTransition">
        <pc:chgData name="拓斗 下妻" userId="3bbd45f6ba6a2e53" providerId="LiveId" clId="{34985ED0-3896-469D-89BA-16B0B996EA6D}" dt="2022-12-17T14:02:49.990" v="1"/>
        <pc:sldMkLst>
          <pc:docMk/>
          <pc:sldMk cId="892558484" sldId="315"/>
        </pc:sldMkLst>
      </pc:sldChg>
      <pc:sldChg chg="modTransition">
        <pc:chgData name="拓斗 下妻" userId="3bbd45f6ba6a2e53" providerId="LiveId" clId="{34985ED0-3896-469D-89BA-16B0B996EA6D}" dt="2022-12-17T14:02:49.990" v="1"/>
        <pc:sldMkLst>
          <pc:docMk/>
          <pc:sldMk cId="3046659419" sldId="317"/>
        </pc:sldMkLst>
      </pc:sldChg>
      <pc:sldChg chg="modTransition">
        <pc:chgData name="拓斗 下妻" userId="3bbd45f6ba6a2e53" providerId="LiveId" clId="{34985ED0-3896-469D-89BA-16B0B996EA6D}" dt="2022-12-17T14:02:49.990" v="1"/>
        <pc:sldMkLst>
          <pc:docMk/>
          <pc:sldMk cId="3225012063" sldId="319"/>
        </pc:sldMkLst>
      </pc:sldChg>
      <pc:sldChg chg="modTransition">
        <pc:chgData name="拓斗 下妻" userId="3bbd45f6ba6a2e53" providerId="LiveId" clId="{34985ED0-3896-469D-89BA-16B0B996EA6D}" dt="2022-12-17T14:02:49.990" v="1"/>
        <pc:sldMkLst>
          <pc:docMk/>
          <pc:sldMk cId="3449613018" sldId="320"/>
        </pc:sldMkLst>
      </pc:sldChg>
      <pc:sldChg chg="modTransition">
        <pc:chgData name="拓斗 下妻" userId="3bbd45f6ba6a2e53" providerId="LiveId" clId="{34985ED0-3896-469D-89BA-16B0B996EA6D}" dt="2022-12-17T14:02:49.990" v="1"/>
        <pc:sldMkLst>
          <pc:docMk/>
          <pc:sldMk cId="476434737" sldId="326"/>
        </pc:sldMkLst>
      </pc:sldChg>
      <pc:sldChg chg="modTransition">
        <pc:chgData name="拓斗 下妻" userId="3bbd45f6ba6a2e53" providerId="LiveId" clId="{34985ED0-3896-469D-89BA-16B0B996EA6D}" dt="2022-12-17T14:02:49.990" v="1"/>
        <pc:sldMkLst>
          <pc:docMk/>
          <pc:sldMk cId="1024759668" sldId="327"/>
        </pc:sldMkLst>
      </pc:sldChg>
      <pc:sldChg chg="modTransition">
        <pc:chgData name="拓斗 下妻" userId="3bbd45f6ba6a2e53" providerId="LiveId" clId="{34985ED0-3896-469D-89BA-16B0B996EA6D}" dt="2022-12-17T14:02:49.990" v="1"/>
        <pc:sldMkLst>
          <pc:docMk/>
          <pc:sldMk cId="507369105" sldId="328"/>
        </pc:sldMkLst>
      </pc:sldChg>
      <pc:sldChg chg="modTransition">
        <pc:chgData name="拓斗 下妻" userId="3bbd45f6ba6a2e53" providerId="LiveId" clId="{34985ED0-3896-469D-89BA-16B0B996EA6D}" dt="2022-12-17T14:02:49.990" v="1"/>
        <pc:sldMkLst>
          <pc:docMk/>
          <pc:sldMk cId="3839008205" sldId="329"/>
        </pc:sldMkLst>
      </pc:sldChg>
      <pc:sldChg chg="modTransition">
        <pc:chgData name="拓斗 下妻" userId="3bbd45f6ba6a2e53" providerId="LiveId" clId="{34985ED0-3896-469D-89BA-16B0B996EA6D}" dt="2022-12-17T14:02:49.990" v="1"/>
        <pc:sldMkLst>
          <pc:docMk/>
          <pc:sldMk cId="1247307981" sldId="335"/>
        </pc:sldMkLst>
      </pc:sldChg>
      <pc:sldChg chg="modTransition">
        <pc:chgData name="拓斗 下妻" userId="3bbd45f6ba6a2e53" providerId="LiveId" clId="{34985ED0-3896-469D-89BA-16B0B996EA6D}" dt="2022-12-17T14:02:49.990" v="1"/>
        <pc:sldMkLst>
          <pc:docMk/>
          <pc:sldMk cId="2230393980" sldId="336"/>
        </pc:sldMkLst>
      </pc:sldChg>
      <pc:sldChg chg="modTransition">
        <pc:chgData name="拓斗 下妻" userId="3bbd45f6ba6a2e53" providerId="LiveId" clId="{34985ED0-3896-469D-89BA-16B0B996EA6D}" dt="2022-12-17T14:02:49.990" v="1"/>
        <pc:sldMkLst>
          <pc:docMk/>
          <pc:sldMk cId="1555514309" sldId="337"/>
        </pc:sldMkLst>
      </pc:sldChg>
      <pc:sldChg chg="modTransition">
        <pc:chgData name="拓斗 下妻" userId="3bbd45f6ba6a2e53" providerId="LiveId" clId="{34985ED0-3896-469D-89BA-16B0B996EA6D}" dt="2022-12-17T14:02:49.990" v="1"/>
        <pc:sldMkLst>
          <pc:docMk/>
          <pc:sldMk cId="2333252677" sldId="338"/>
        </pc:sldMkLst>
      </pc:sldChg>
      <pc:sldChg chg="modTransition">
        <pc:chgData name="拓斗 下妻" userId="3bbd45f6ba6a2e53" providerId="LiveId" clId="{34985ED0-3896-469D-89BA-16B0B996EA6D}" dt="2022-12-17T14:02:49.990" v="1"/>
        <pc:sldMkLst>
          <pc:docMk/>
          <pc:sldMk cId="3050405150" sldId="341"/>
        </pc:sldMkLst>
      </pc:sldChg>
      <pc:sldChg chg="modTransition">
        <pc:chgData name="拓斗 下妻" userId="3bbd45f6ba6a2e53" providerId="LiveId" clId="{34985ED0-3896-469D-89BA-16B0B996EA6D}" dt="2022-12-17T14:02:49.990" v="1"/>
        <pc:sldMkLst>
          <pc:docMk/>
          <pc:sldMk cId="3513928779" sldId="342"/>
        </pc:sldMkLst>
      </pc:sldChg>
      <pc:sldChg chg="modTransition">
        <pc:chgData name="拓斗 下妻" userId="3bbd45f6ba6a2e53" providerId="LiveId" clId="{34985ED0-3896-469D-89BA-16B0B996EA6D}" dt="2022-12-17T14:02:49.990" v="1"/>
        <pc:sldMkLst>
          <pc:docMk/>
          <pc:sldMk cId="3928032161" sldId="344"/>
        </pc:sldMkLst>
      </pc:sldChg>
      <pc:sldChg chg="modTransition">
        <pc:chgData name="拓斗 下妻" userId="3bbd45f6ba6a2e53" providerId="LiveId" clId="{34985ED0-3896-469D-89BA-16B0B996EA6D}" dt="2022-12-17T14:02:49.990" v="1"/>
        <pc:sldMkLst>
          <pc:docMk/>
          <pc:sldMk cId="2894899061" sldId="345"/>
        </pc:sldMkLst>
      </pc:sldChg>
      <pc:sldChg chg="modTransition">
        <pc:chgData name="拓斗 下妻" userId="3bbd45f6ba6a2e53" providerId="LiveId" clId="{34985ED0-3896-469D-89BA-16B0B996EA6D}" dt="2022-12-17T14:02:49.990" v="1"/>
        <pc:sldMkLst>
          <pc:docMk/>
          <pc:sldMk cId="1333685471" sldId="346"/>
        </pc:sldMkLst>
      </pc:sldChg>
      <pc:sldChg chg="modTransition">
        <pc:chgData name="拓斗 下妻" userId="3bbd45f6ba6a2e53" providerId="LiveId" clId="{34985ED0-3896-469D-89BA-16B0B996EA6D}" dt="2022-12-17T14:02:49.990" v="1"/>
        <pc:sldMkLst>
          <pc:docMk/>
          <pc:sldMk cId="3977179893" sldId="347"/>
        </pc:sldMkLst>
      </pc:sldChg>
      <pc:sldChg chg="modTransition">
        <pc:chgData name="拓斗 下妻" userId="3bbd45f6ba6a2e53" providerId="LiveId" clId="{34985ED0-3896-469D-89BA-16B0B996EA6D}" dt="2022-12-17T14:02:49.990" v="1"/>
        <pc:sldMkLst>
          <pc:docMk/>
          <pc:sldMk cId="3871971718" sldId="348"/>
        </pc:sldMkLst>
      </pc:sldChg>
      <pc:sldChg chg="modTransition">
        <pc:chgData name="拓斗 下妻" userId="3bbd45f6ba6a2e53" providerId="LiveId" clId="{34985ED0-3896-469D-89BA-16B0B996EA6D}" dt="2022-12-17T14:02:49.990" v="1"/>
        <pc:sldMkLst>
          <pc:docMk/>
          <pc:sldMk cId="1507540137" sldId="349"/>
        </pc:sldMkLst>
      </pc:sldChg>
      <pc:sldChg chg="modTransition">
        <pc:chgData name="拓斗 下妻" userId="3bbd45f6ba6a2e53" providerId="LiveId" clId="{34985ED0-3896-469D-89BA-16B0B996EA6D}" dt="2022-12-17T14:02:49.990" v="1"/>
        <pc:sldMkLst>
          <pc:docMk/>
          <pc:sldMk cId="3497902409" sldId="350"/>
        </pc:sldMkLst>
      </pc:sldChg>
      <pc:sldMasterChg chg="modTransition modSldLayout">
        <pc:chgData name="拓斗 下妻" userId="3bbd45f6ba6a2e53" providerId="LiveId" clId="{34985ED0-3896-469D-89BA-16B0B996EA6D}" dt="2022-12-17T14:02:49.990" v="1"/>
        <pc:sldMasterMkLst>
          <pc:docMk/>
          <pc:sldMasterMk cId="3886614139" sldId="2147483899"/>
        </pc:sldMasterMkLst>
        <pc:sldLayoutChg chg="modTransition">
          <pc:chgData name="拓斗 下妻" userId="3bbd45f6ba6a2e53" providerId="LiveId" clId="{34985ED0-3896-469D-89BA-16B0B996EA6D}" dt="2022-12-17T14:02:49.990" v="1"/>
          <pc:sldLayoutMkLst>
            <pc:docMk/>
            <pc:sldMasterMk cId="3886614139" sldId="2147483899"/>
            <pc:sldLayoutMk cId="2279532421" sldId="2147483900"/>
          </pc:sldLayoutMkLst>
        </pc:sldLayoutChg>
        <pc:sldLayoutChg chg="modTransition">
          <pc:chgData name="拓斗 下妻" userId="3bbd45f6ba6a2e53" providerId="LiveId" clId="{34985ED0-3896-469D-89BA-16B0B996EA6D}" dt="2022-12-17T14:02:49.990" v="1"/>
          <pc:sldLayoutMkLst>
            <pc:docMk/>
            <pc:sldMasterMk cId="3886614139" sldId="2147483899"/>
            <pc:sldLayoutMk cId="1287798762" sldId="2147483901"/>
          </pc:sldLayoutMkLst>
        </pc:sldLayoutChg>
        <pc:sldLayoutChg chg="modTransition">
          <pc:chgData name="拓斗 下妻" userId="3bbd45f6ba6a2e53" providerId="LiveId" clId="{34985ED0-3896-469D-89BA-16B0B996EA6D}" dt="2022-12-17T14:02:49.990" v="1"/>
          <pc:sldLayoutMkLst>
            <pc:docMk/>
            <pc:sldMasterMk cId="3886614139" sldId="2147483899"/>
            <pc:sldLayoutMk cId="2501563247" sldId="2147483902"/>
          </pc:sldLayoutMkLst>
        </pc:sldLayoutChg>
        <pc:sldLayoutChg chg="modTransition">
          <pc:chgData name="拓斗 下妻" userId="3bbd45f6ba6a2e53" providerId="LiveId" clId="{34985ED0-3896-469D-89BA-16B0B996EA6D}" dt="2022-12-17T14:02:49.990" v="1"/>
          <pc:sldLayoutMkLst>
            <pc:docMk/>
            <pc:sldMasterMk cId="3886614139" sldId="2147483899"/>
            <pc:sldLayoutMk cId="2285706424" sldId="2147483903"/>
          </pc:sldLayoutMkLst>
        </pc:sldLayoutChg>
        <pc:sldLayoutChg chg="modTransition">
          <pc:chgData name="拓斗 下妻" userId="3bbd45f6ba6a2e53" providerId="LiveId" clId="{34985ED0-3896-469D-89BA-16B0B996EA6D}" dt="2022-12-17T14:02:49.990" v="1"/>
          <pc:sldLayoutMkLst>
            <pc:docMk/>
            <pc:sldMasterMk cId="3886614139" sldId="2147483899"/>
            <pc:sldLayoutMk cId="455430810" sldId="2147483904"/>
          </pc:sldLayoutMkLst>
        </pc:sldLayoutChg>
        <pc:sldLayoutChg chg="modTransition">
          <pc:chgData name="拓斗 下妻" userId="3bbd45f6ba6a2e53" providerId="LiveId" clId="{34985ED0-3896-469D-89BA-16B0B996EA6D}" dt="2022-12-17T14:02:49.990" v="1"/>
          <pc:sldLayoutMkLst>
            <pc:docMk/>
            <pc:sldMasterMk cId="3886614139" sldId="2147483899"/>
            <pc:sldLayoutMk cId="4180445603" sldId="2147483905"/>
          </pc:sldLayoutMkLst>
        </pc:sldLayoutChg>
        <pc:sldLayoutChg chg="modTransition">
          <pc:chgData name="拓斗 下妻" userId="3bbd45f6ba6a2e53" providerId="LiveId" clId="{34985ED0-3896-469D-89BA-16B0B996EA6D}" dt="2022-12-17T14:02:49.990" v="1"/>
          <pc:sldLayoutMkLst>
            <pc:docMk/>
            <pc:sldMasterMk cId="3886614139" sldId="2147483899"/>
            <pc:sldLayoutMk cId="3851002042" sldId="2147483906"/>
          </pc:sldLayoutMkLst>
        </pc:sldLayoutChg>
        <pc:sldLayoutChg chg="modTransition">
          <pc:chgData name="拓斗 下妻" userId="3bbd45f6ba6a2e53" providerId="LiveId" clId="{34985ED0-3896-469D-89BA-16B0B996EA6D}" dt="2022-12-17T14:02:49.990" v="1"/>
          <pc:sldLayoutMkLst>
            <pc:docMk/>
            <pc:sldMasterMk cId="3886614139" sldId="2147483899"/>
            <pc:sldLayoutMk cId="1245941573" sldId="2147483907"/>
          </pc:sldLayoutMkLst>
        </pc:sldLayoutChg>
        <pc:sldLayoutChg chg="modTransition">
          <pc:chgData name="拓斗 下妻" userId="3bbd45f6ba6a2e53" providerId="LiveId" clId="{34985ED0-3896-469D-89BA-16B0B996EA6D}" dt="2022-12-17T14:02:49.990" v="1"/>
          <pc:sldLayoutMkLst>
            <pc:docMk/>
            <pc:sldMasterMk cId="3886614139" sldId="2147483899"/>
            <pc:sldLayoutMk cId="2965866962" sldId="2147483908"/>
          </pc:sldLayoutMkLst>
        </pc:sldLayoutChg>
        <pc:sldLayoutChg chg="modTransition">
          <pc:chgData name="拓斗 下妻" userId="3bbd45f6ba6a2e53" providerId="LiveId" clId="{34985ED0-3896-469D-89BA-16B0B996EA6D}" dt="2022-12-17T14:02:49.990" v="1"/>
          <pc:sldLayoutMkLst>
            <pc:docMk/>
            <pc:sldMasterMk cId="3886614139" sldId="2147483899"/>
            <pc:sldLayoutMk cId="787409219" sldId="2147483909"/>
          </pc:sldLayoutMkLst>
        </pc:sldLayoutChg>
        <pc:sldLayoutChg chg="modTransition">
          <pc:chgData name="拓斗 下妻" userId="3bbd45f6ba6a2e53" providerId="LiveId" clId="{34985ED0-3896-469D-89BA-16B0B996EA6D}" dt="2022-12-17T14:02:49.990" v="1"/>
          <pc:sldLayoutMkLst>
            <pc:docMk/>
            <pc:sldMasterMk cId="3886614139" sldId="2147483899"/>
            <pc:sldLayoutMk cId="1272024301" sldId="214748391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7C8C25-8029-4D70-8C2A-77B65982225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kumimoji="1" lang="ja-JP" altLang="en-US"/>
        </a:p>
      </dgm:t>
    </dgm:pt>
    <dgm:pt modelId="{C101D89F-7079-40B6-A53A-7BC2213D0AD4}">
      <dgm:prSet phldrT="[テキスト]" custT="1"/>
      <dgm:spPr/>
      <dgm:t>
        <a:bodyPr/>
        <a:lstStyle/>
        <a:p>
          <a:r>
            <a:rPr kumimoji="1" lang="ja-JP" altLang="en-US" sz="3600" dirty="0">
              <a:latin typeface="メイリオ" panose="020B0604030504040204" pitchFamily="50" charset="-128"/>
              <a:ea typeface="メイリオ" panose="020B0604030504040204" pitchFamily="50" charset="-128"/>
            </a:rPr>
            <a:t>栄養バランス</a:t>
          </a:r>
        </a:p>
      </dgm:t>
    </dgm:pt>
    <dgm:pt modelId="{76EC168C-AFBA-4E72-944A-7DE10EC825FF}" type="parTrans" cxnId="{EDC17A03-F2A8-43F5-AF3D-35FF40DCDD10}">
      <dgm:prSet/>
      <dgm:spPr/>
      <dgm:t>
        <a:bodyPr/>
        <a:lstStyle/>
        <a:p>
          <a:endParaRPr kumimoji="1" lang="ja-JP" altLang="en-US" sz="1000"/>
        </a:p>
      </dgm:t>
    </dgm:pt>
    <dgm:pt modelId="{895E7018-2391-49CF-A047-67C4DA9DA1E9}" type="sibTrans" cxnId="{EDC17A03-F2A8-43F5-AF3D-35FF40DCDD10}">
      <dgm:prSet/>
      <dgm:spPr/>
      <dgm:t>
        <a:bodyPr/>
        <a:lstStyle/>
        <a:p>
          <a:endParaRPr kumimoji="1" lang="ja-JP" altLang="en-US" sz="1000"/>
        </a:p>
      </dgm:t>
    </dgm:pt>
    <dgm:pt modelId="{D295C15B-F4FE-48BA-A13B-B89F0A6B720F}">
      <dgm:prSet phldrT="[テキスト]" custT="1"/>
      <dgm:spPr/>
      <dgm:t>
        <a:bodyPr/>
        <a:lstStyle/>
        <a:p>
          <a:r>
            <a:rPr kumimoji="1" lang="ja-JP" altLang="en-US" sz="3600" dirty="0">
              <a:latin typeface="メイリオ" panose="020B0604030504040204" pitchFamily="50" charset="-128"/>
              <a:ea typeface="メイリオ" panose="020B0604030504040204" pitchFamily="50" charset="-128"/>
            </a:rPr>
            <a:t>安心安全</a:t>
          </a:r>
        </a:p>
      </dgm:t>
    </dgm:pt>
    <dgm:pt modelId="{BE5BA199-86CF-4677-A041-E70F8D07F447}" type="parTrans" cxnId="{AD6EB28B-F95F-47FA-832D-7BECCFDDC843}">
      <dgm:prSet/>
      <dgm:spPr/>
      <dgm:t>
        <a:bodyPr/>
        <a:lstStyle/>
        <a:p>
          <a:endParaRPr kumimoji="1" lang="ja-JP" altLang="en-US" sz="1000"/>
        </a:p>
      </dgm:t>
    </dgm:pt>
    <dgm:pt modelId="{84FFCCD4-9584-41FA-BA55-904A5CC2935F}" type="sibTrans" cxnId="{AD6EB28B-F95F-47FA-832D-7BECCFDDC843}">
      <dgm:prSet/>
      <dgm:spPr/>
      <dgm:t>
        <a:bodyPr/>
        <a:lstStyle/>
        <a:p>
          <a:endParaRPr kumimoji="1" lang="ja-JP" altLang="en-US" sz="1000"/>
        </a:p>
      </dgm:t>
    </dgm:pt>
    <dgm:pt modelId="{FE8CBF9C-0228-408B-A7CA-85C56E1317DF}">
      <dgm:prSet phldrT="[テキスト]" custT="1"/>
      <dgm:spPr/>
      <dgm:t>
        <a:bodyPr/>
        <a:lstStyle/>
        <a:p>
          <a:r>
            <a:rPr kumimoji="1" lang="ja-JP" altLang="en-US" sz="3600" dirty="0">
              <a:latin typeface="メイリオ" panose="020B0604030504040204" pitchFamily="50" charset="-128"/>
              <a:ea typeface="メイリオ" panose="020B0604030504040204" pitchFamily="50" charset="-128"/>
            </a:rPr>
            <a:t>手作り</a:t>
          </a:r>
        </a:p>
      </dgm:t>
    </dgm:pt>
    <dgm:pt modelId="{F1DF6F41-76DD-4FFC-82FC-6CB7D80994A2}" type="parTrans" cxnId="{7CC0A6EB-61EC-429E-A14E-F5C19F806751}">
      <dgm:prSet/>
      <dgm:spPr/>
      <dgm:t>
        <a:bodyPr/>
        <a:lstStyle/>
        <a:p>
          <a:endParaRPr kumimoji="1" lang="ja-JP" altLang="en-US" sz="1000"/>
        </a:p>
      </dgm:t>
    </dgm:pt>
    <dgm:pt modelId="{D8AC3F46-166E-4EAF-9036-76E198E4026F}" type="sibTrans" cxnId="{7CC0A6EB-61EC-429E-A14E-F5C19F806751}">
      <dgm:prSet/>
      <dgm:spPr/>
      <dgm:t>
        <a:bodyPr/>
        <a:lstStyle/>
        <a:p>
          <a:endParaRPr kumimoji="1" lang="ja-JP" altLang="en-US" sz="1000"/>
        </a:p>
      </dgm:t>
    </dgm:pt>
    <dgm:pt modelId="{8FDDF127-A306-4996-9BEC-F5558B25006F}">
      <dgm:prSet phldrT="[テキスト]" custT="1"/>
      <dgm:spPr/>
      <dgm:t>
        <a:bodyPr/>
        <a:lstStyle/>
        <a:p>
          <a:r>
            <a:rPr kumimoji="1" lang="ja-JP" altLang="en-US" sz="3600" dirty="0">
              <a:latin typeface="メイリオ" panose="020B0604030504040204" pitchFamily="50" charset="-128"/>
              <a:ea typeface="メイリオ" panose="020B0604030504040204" pitchFamily="50" charset="-128"/>
            </a:rPr>
            <a:t>食文化</a:t>
          </a:r>
        </a:p>
      </dgm:t>
    </dgm:pt>
    <dgm:pt modelId="{EEA68787-A7B8-4346-9C96-B611760E17F3}" type="parTrans" cxnId="{1E3E3DD9-E510-406C-B5BA-047357D0A13C}">
      <dgm:prSet/>
      <dgm:spPr/>
      <dgm:t>
        <a:bodyPr/>
        <a:lstStyle/>
        <a:p>
          <a:endParaRPr kumimoji="1" lang="ja-JP" altLang="en-US" sz="1000"/>
        </a:p>
      </dgm:t>
    </dgm:pt>
    <dgm:pt modelId="{6BA3B263-DE53-480D-84BC-AE980ADD64AC}" type="sibTrans" cxnId="{1E3E3DD9-E510-406C-B5BA-047357D0A13C}">
      <dgm:prSet/>
      <dgm:spPr/>
      <dgm:t>
        <a:bodyPr/>
        <a:lstStyle/>
        <a:p>
          <a:endParaRPr kumimoji="1" lang="ja-JP" altLang="en-US" sz="1000"/>
        </a:p>
      </dgm:t>
    </dgm:pt>
    <dgm:pt modelId="{A506718E-601D-42E9-B6FB-2CCA44184494}">
      <dgm:prSet phldrT="[テキスト]" custT="1"/>
      <dgm:spPr/>
      <dgm:t>
        <a:bodyPr/>
        <a:lstStyle/>
        <a:p>
          <a:r>
            <a:rPr kumimoji="1" lang="ja-JP" altLang="en-US" sz="3600" dirty="0">
              <a:latin typeface="メイリオ" panose="020B0604030504040204" pitchFamily="50" charset="-128"/>
              <a:ea typeface="メイリオ" panose="020B0604030504040204" pitchFamily="50" charset="-128"/>
            </a:rPr>
            <a:t>旬・季節感</a:t>
          </a:r>
        </a:p>
      </dgm:t>
    </dgm:pt>
    <dgm:pt modelId="{326A4DDF-90C9-44D9-BADB-FD365FFB2376}" type="parTrans" cxnId="{324079C4-E82D-4450-B54B-3EDAC51FB7D7}">
      <dgm:prSet/>
      <dgm:spPr/>
      <dgm:t>
        <a:bodyPr/>
        <a:lstStyle/>
        <a:p>
          <a:endParaRPr kumimoji="1" lang="ja-JP" altLang="en-US" sz="1000"/>
        </a:p>
      </dgm:t>
    </dgm:pt>
    <dgm:pt modelId="{0007C267-BF4D-4B68-8081-29EEC0AC075E}" type="sibTrans" cxnId="{324079C4-E82D-4450-B54B-3EDAC51FB7D7}">
      <dgm:prSet/>
      <dgm:spPr/>
      <dgm:t>
        <a:bodyPr/>
        <a:lstStyle/>
        <a:p>
          <a:endParaRPr kumimoji="1" lang="ja-JP" altLang="en-US" sz="1000"/>
        </a:p>
      </dgm:t>
    </dgm:pt>
    <dgm:pt modelId="{2568B6EB-E19C-46A8-A4A2-CDC07E969C6E}">
      <dgm:prSet custT="1"/>
      <dgm:spPr/>
      <dgm:t>
        <a:bodyPr/>
        <a:lstStyle/>
        <a:p>
          <a:r>
            <a:rPr kumimoji="1" lang="ja-JP" altLang="en-US" sz="3600" dirty="0">
              <a:latin typeface="メイリオ" panose="020B0604030504040204" pitchFamily="50" charset="-128"/>
              <a:ea typeface="メイリオ" panose="020B0604030504040204" pitchFamily="50" charset="-128"/>
            </a:rPr>
            <a:t>素材の味</a:t>
          </a:r>
        </a:p>
      </dgm:t>
    </dgm:pt>
    <dgm:pt modelId="{543AD88F-D24C-487C-A4AF-9B8219341453}" type="parTrans" cxnId="{B7816792-0AA2-4BC5-A669-4346228E1627}">
      <dgm:prSet/>
      <dgm:spPr/>
      <dgm:t>
        <a:bodyPr/>
        <a:lstStyle/>
        <a:p>
          <a:endParaRPr kumimoji="1" lang="ja-JP" altLang="en-US" sz="1000"/>
        </a:p>
      </dgm:t>
    </dgm:pt>
    <dgm:pt modelId="{39F3EF5B-6152-4508-BCB3-500A392EB2F9}" type="sibTrans" cxnId="{B7816792-0AA2-4BC5-A669-4346228E1627}">
      <dgm:prSet/>
      <dgm:spPr/>
      <dgm:t>
        <a:bodyPr/>
        <a:lstStyle/>
        <a:p>
          <a:endParaRPr kumimoji="1" lang="ja-JP" altLang="en-US" sz="1000"/>
        </a:p>
      </dgm:t>
    </dgm:pt>
    <dgm:pt modelId="{C3BD2677-B451-47DF-8C89-25D576163478}" type="pres">
      <dgm:prSet presAssocID="{2B7C8C25-8029-4D70-8C2A-77B659822258}" presName="diagram" presStyleCnt="0">
        <dgm:presLayoutVars>
          <dgm:dir/>
          <dgm:resizeHandles val="exact"/>
        </dgm:presLayoutVars>
      </dgm:prSet>
      <dgm:spPr/>
      <dgm:t>
        <a:bodyPr/>
        <a:lstStyle/>
        <a:p>
          <a:endParaRPr kumimoji="1" lang="ja-JP" altLang="en-US"/>
        </a:p>
      </dgm:t>
    </dgm:pt>
    <dgm:pt modelId="{89A23663-D761-4FEF-8DE2-3B005D63529B}" type="pres">
      <dgm:prSet presAssocID="{C101D89F-7079-40B6-A53A-7BC2213D0AD4}" presName="node" presStyleLbl="node1" presStyleIdx="0" presStyleCnt="6" custScaleX="503445" custScaleY="445827" custLinFactNeighborX="10141" custLinFactNeighborY="3535">
        <dgm:presLayoutVars>
          <dgm:bulletEnabled val="1"/>
        </dgm:presLayoutVars>
      </dgm:prSet>
      <dgm:spPr/>
      <dgm:t>
        <a:bodyPr/>
        <a:lstStyle/>
        <a:p>
          <a:endParaRPr kumimoji="1" lang="ja-JP" altLang="en-US"/>
        </a:p>
      </dgm:t>
    </dgm:pt>
    <dgm:pt modelId="{CDA7D4F4-C2DA-4B4B-9AC8-9CA3AACB8FBC}" type="pres">
      <dgm:prSet presAssocID="{895E7018-2391-49CF-A047-67C4DA9DA1E9}" presName="sibTrans" presStyleCnt="0"/>
      <dgm:spPr/>
    </dgm:pt>
    <dgm:pt modelId="{967625EB-E7EF-4896-8F4E-F81EC4F40551}" type="pres">
      <dgm:prSet presAssocID="{D295C15B-F4FE-48BA-A13B-B89F0A6B720F}" presName="node" presStyleLbl="node1" presStyleIdx="1" presStyleCnt="6" custScaleX="503445" custScaleY="445827" custLinFactNeighborX="7591">
        <dgm:presLayoutVars>
          <dgm:bulletEnabled val="1"/>
        </dgm:presLayoutVars>
      </dgm:prSet>
      <dgm:spPr/>
      <dgm:t>
        <a:bodyPr/>
        <a:lstStyle/>
        <a:p>
          <a:endParaRPr kumimoji="1" lang="ja-JP" altLang="en-US"/>
        </a:p>
      </dgm:t>
    </dgm:pt>
    <dgm:pt modelId="{AC5ADF33-FCE7-4A51-BD98-634532CA76D1}" type="pres">
      <dgm:prSet presAssocID="{84FFCCD4-9584-41FA-BA55-904A5CC2935F}" presName="sibTrans" presStyleCnt="0"/>
      <dgm:spPr/>
    </dgm:pt>
    <dgm:pt modelId="{D8356720-B36C-447C-B3C1-67E55D3775F8}" type="pres">
      <dgm:prSet presAssocID="{FE8CBF9C-0228-408B-A7CA-85C56E1317DF}" presName="node" presStyleLbl="node1" presStyleIdx="2" presStyleCnt="6" custScaleX="503445" custScaleY="445827" custLinFactNeighborX="10141" custLinFactNeighborY="-4833">
        <dgm:presLayoutVars>
          <dgm:bulletEnabled val="1"/>
        </dgm:presLayoutVars>
      </dgm:prSet>
      <dgm:spPr/>
      <dgm:t>
        <a:bodyPr/>
        <a:lstStyle/>
        <a:p>
          <a:endParaRPr kumimoji="1" lang="ja-JP" altLang="en-US"/>
        </a:p>
      </dgm:t>
    </dgm:pt>
    <dgm:pt modelId="{F26B98B6-3292-401C-8C08-DCA7C3D00213}" type="pres">
      <dgm:prSet presAssocID="{D8AC3F46-166E-4EAF-9036-76E198E4026F}" presName="sibTrans" presStyleCnt="0"/>
      <dgm:spPr/>
    </dgm:pt>
    <dgm:pt modelId="{710AE2C8-F3DD-4021-B198-8B45F2D535E6}" type="pres">
      <dgm:prSet presAssocID="{2568B6EB-E19C-46A8-A4A2-CDC07E969C6E}" presName="node" presStyleLbl="node1" presStyleIdx="3" presStyleCnt="6" custScaleX="503445" custScaleY="445827" custLinFactNeighborX="7591" custLinFactNeighborY="-4833">
        <dgm:presLayoutVars>
          <dgm:bulletEnabled val="1"/>
        </dgm:presLayoutVars>
      </dgm:prSet>
      <dgm:spPr/>
      <dgm:t>
        <a:bodyPr/>
        <a:lstStyle/>
        <a:p>
          <a:endParaRPr kumimoji="1" lang="ja-JP" altLang="en-US"/>
        </a:p>
      </dgm:t>
    </dgm:pt>
    <dgm:pt modelId="{1A4B5B23-9B07-41A7-8911-9B05757E95B6}" type="pres">
      <dgm:prSet presAssocID="{39F3EF5B-6152-4508-BCB3-500A392EB2F9}" presName="sibTrans" presStyleCnt="0"/>
      <dgm:spPr/>
    </dgm:pt>
    <dgm:pt modelId="{ACDEF320-3768-49F2-BC4C-5A6292EEE3E1}" type="pres">
      <dgm:prSet presAssocID="{8FDDF127-A306-4996-9BEC-F5558B25006F}" presName="node" presStyleLbl="node1" presStyleIdx="4" presStyleCnt="6" custScaleX="503445" custScaleY="445827" custLinFactNeighborX="10141" custLinFactNeighborY="-4833">
        <dgm:presLayoutVars>
          <dgm:bulletEnabled val="1"/>
        </dgm:presLayoutVars>
      </dgm:prSet>
      <dgm:spPr/>
      <dgm:t>
        <a:bodyPr/>
        <a:lstStyle/>
        <a:p>
          <a:endParaRPr kumimoji="1" lang="ja-JP" altLang="en-US"/>
        </a:p>
      </dgm:t>
    </dgm:pt>
    <dgm:pt modelId="{34651A95-EBF0-4831-B860-E602CE8E1527}" type="pres">
      <dgm:prSet presAssocID="{6BA3B263-DE53-480D-84BC-AE980ADD64AC}" presName="sibTrans" presStyleCnt="0"/>
      <dgm:spPr/>
    </dgm:pt>
    <dgm:pt modelId="{C9F0F3A4-AD48-47F3-B20A-5D150D367C31}" type="pres">
      <dgm:prSet presAssocID="{A506718E-601D-42E9-B6FB-2CCA44184494}" presName="node" presStyleLbl="node1" presStyleIdx="5" presStyleCnt="6" custScaleX="503445" custScaleY="445827" custLinFactNeighborX="7591" custLinFactNeighborY="-4833">
        <dgm:presLayoutVars>
          <dgm:bulletEnabled val="1"/>
        </dgm:presLayoutVars>
      </dgm:prSet>
      <dgm:spPr/>
      <dgm:t>
        <a:bodyPr/>
        <a:lstStyle/>
        <a:p>
          <a:endParaRPr kumimoji="1" lang="ja-JP" altLang="en-US"/>
        </a:p>
      </dgm:t>
    </dgm:pt>
  </dgm:ptLst>
  <dgm:cxnLst>
    <dgm:cxn modelId="{AD6EB28B-F95F-47FA-832D-7BECCFDDC843}" srcId="{2B7C8C25-8029-4D70-8C2A-77B659822258}" destId="{D295C15B-F4FE-48BA-A13B-B89F0A6B720F}" srcOrd="1" destOrd="0" parTransId="{BE5BA199-86CF-4677-A041-E70F8D07F447}" sibTransId="{84FFCCD4-9584-41FA-BA55-904A5CC2935F}"/>
    <dgm:cxn modelId="{E55C3BF9-72DF-4A87-BB48-0ABD5D8927B8}" type="presOf" srcId="{2B7C8C25-8029-4D70-8C2A-77B659822258}" destId="{C3BD2677-B451-47DF-8C89-25D576163478}" srcOrd="0" destOrd="0" presId="urn:microsoft.com/office/officeart/2005/8/layout/default"/>
    <dgm:cxn modelId="{8FB68D39-E594-4CED-8251-ABBCB7046B04}" type="presOf" srcId="{A506718E-601D-42E9-B6FB-2CCA44184494}" destId="{C9F0F3A4-AD48-47F3-B20A-5D150D367C31}" srcOrd="0" destOrd="0" presId="urn:microsoft.com/office/officeart/2005/8/layout/default"/>
    <dgm:cxn modelId="{617B5399-7481-4ADC-B4F5-20BC178F5934}" type="presOf" srcId="{C101D89F-7079-40B6-A53A-7BC2213D0AD4}" destId="{89A23663-D761-4FEF-8DE2-3B005D63529B}" srcOrd="0" destOrd="0" presId="urn:microsoft.com/office/officeart/2005/8/layout/default"/>
    <dgm:cxn modelId="{2E729530-FA14-472F-BFA3-7DC633B5D4DE}" type="presOf" srcId="{8FDDF127-A306-4996-9BEC-F5558B25006F}" destId="{ACDEF320-3768-49F2-BC4C-5A6292EEE3E1}" srcOrd="0" destOrd="0" presId="urn:microsoft.com/office/officeart/2005/8/layout/default"/>
    <dgm:cxn modelId="{EDC17A03-F2A8-43F5-AF3D-35FF40DCDD10}" srcId="{2B7C8C25-8029-4D70-8C2A-77B659822258}" destId="{C101D89F-7079-40B6-A53A-7BC2213D0AD4}" srcOrd="0" destOrd="0" parTransId="{76EC168C-AFBA-4E72-944A-7DE10EC825FF}" sibTransId="{895E7018-2391-49CF-A047-67C4DA9DA1E9}"/>
    <dgm:cxn modelId="{1E3E3DD9-E510-406C-B5BA-047357D0A13C}" srcId="{2B7C8C25-8029-4D70-8C2A-77B659822258}" destId="{8FDDF127-A306-4996-9BEC-F5558B25006F}" srcOrd="4" destOrd="0" parTransId="{EEA68787-A7B8-4346-9C96-B611760E17F3}" sibTransId="{6BA3B263-DE53-480D-84BC-AE980ADD64AC}"/>
    <dgm:cxn modelId="{D1974718-6BDB-4C1A-8450-7E09931EF202}" type="presOf" srcId="{D295C15B-F4FE-48BA-A13B-B89F0A6B720F}" destId="{967625EB-E7EF-4896-8F4E-F81EC4F40551}" srcOrd="0" destOrd="0" presId="urn:microsoft.com/office/officeart/2005/8/layout/default"/>
    <dgm:cxn modelId="{01F52D55-4060-43D5-8D51-A89A5AD1C503}" type="presOf" srcId="{2568B6EB-E19C-46A8-A4A2-CDC07E969C6E}" destId="{710AE2C8-F3DD-4021-B198-8B45F2D535E6}" srcOrd="0" destOrd="0" presId="urn:microsoft.com/office/officeart/2005/8/layout/default"/>
    <dgm:cxn modelId="{7CC0A6EB-61EC-429E-A14E-F5C19F806751}" srcId="{2B7C8C25-8029-4D70-8C2A-77B659822258}" destId="{FE8CBF9C-0228-408B-A7CA-85C56E1317DF}" srcOrd="2" destOrd="0" parTransId="{F1DF6F41-76DD-4FFC-82FC-6CB7D80994A2}" sibTransId="{D8AC3F46-166E-4EAF-9036-76E198E4026F}"/>
    <dgm:cxn modelId="{B7816792-0AA2-4BC5-A669-4346228E1627}" srcId="{2B7C8C25-8029-4D70-8C2A-77B659822258}" destId="{2568B6EB-E19C-46A8-A4A2-CDC07E969C6E}" srcOrd="3" destOrd="0" parTransId="{543AD88F-D24C-487C-A4AF-9B8219341453}" sibTransId="{39F3EF5B-6152-4508-BCB3-500A392EB2F9}"/>
    <dgm:cxn modelId="{C87AA458-D35B-49D0-9D93-96E2C92FD8E0}" type="presOf" srcId="{FE8CBF9C-0228-408B-A7CA-85C56E1317DF}" destId="{D8356720-B36C-447C-B3C1-67E55D3775F8}" srcOrd="0" destOrd="0" presId="urn:microsoft.com/office/officeart/2005/8/layout/default"/>
    <dgm:cxn modelId="{324079C4-E82D-4450-B54B-3EDAC51FB7D7}" srcId="{2B7C8C25-8029-4D70-8C2A-77B659822258}" destId="{A506718E-601D-42E9-B6FB-2CCA44184494}" srcOrd="5" destOrd="0" parTransId="{326A4DDF-90C9-44D9-BADB-FD365FFB2376}" sibTransId="{0007C267-BF4D-4B68-8081-29EEC0AC075E}"/>
    <dgm:cxn modelId="{3FB27AC3-C653-4005-9464-6C92C4A614D0}" type="presParOf" srcId="{C3BD2677-B451-47DF-8C89-25D576163478}" destId="{89A23663-D761-4FEF-8DE2-3B005D63529B}" srcOrd="0" destOrd="0" presId="urn:microsoft.com/office/officeart/2005/8/layout/default"/>
    <dgm:cxn modelId="{9FD12434-6462-4BD5-ABDC-19F223AA2D48}" type="presParOf" srcId="{C3BD2677-B451-47DF-8C89-25D576163478}" destId="{CDA7D4F4-C2DA-4B4B-9AC8-9CA3AACB8FBC}" srcOrd="1" destOrd="0" presId="urn:microsoft.com/office/officeart/2005/8/layout/default"/>
    <dgm:cxn modelId="{85571AE2-EDC7-4699-9D87-96382694CCF5}" type="presParOf" srcId="{C3BD2677-B451-47DF-8C89-25D576163478}" destId="{967625EB-E7EF-4896-8F4E-F81EC4F40551}" srcOrd="2" destOrd="0" presId="urn:microsoft.com/office/officeart/2005/8/layout/default"/>
    <dgm:cxn modelId="{EA201243-E9C9-42A9-B91A-B18C86790088}" type="presParOf" srcId="{C3BD2677-B451-47DF-8C89-25D576163478}" destId="{AC5ADF33-FCE7-4A51-BD98-634532CA76D1}" srcOrd="3" destOrd="0" presId="urn:microsoft.com/office/officeart/2005/8/layout/default"/>
    <dgm:cxn modelId="{C4B15CB9-3367-4AF7-849D-AEC23F411DBF}" type="presParOf" srcId="{C3BD2677-B451-47DF-8C89-25D576163478}" destId="{D8356720-B36C-447C-B3C1-67E55D3775F8}" srcOrd="4" destOrd="0" presId="urn:microsoft.com/office/officeart/2005/8/layout/default"/>
    <dgm:cxn modelId="{A7554DBA-DCD4-4D3A-B076-2D24B1744279}" type="presParOf" srcId="{C3BD2677-B451-47DF-8C89-25D576163478}" destId="{F26B98B6-3292-401C-8C08-DCA7C3D00213}" srcOrd="5" destOrd="0" presId="urn:microsoft.com/office/officeart/2005/8/layout/default"/>
    <dgm:cxn modelId="{F525D2DC-CECD-4264-99E0-C3091BB867B5}" type="presParOf" srcId="{C3BD2677-B451-47DF-8C89-25D576163478}" destId="{710AE2C8-F3DD-4021-B198-8B45F2D535E6}" srcOrd="6" destOrd="0" presId="urn:microsoft.com/office/officeart/2005/8/layout/default"/>
    <dgm:cxn modelId="{235BF0AD-6A33-4B26-807A-9DD58B5F15D1}" type="presParOf" srcId="{C3BD2677-B451-47DF-8C89-25D576163478}" destId="{1A4B5B23-9B07-41A7-8911-9B05757E95B6}" srcOrd="7" destOrd="0" presId="urn:microsoft.com/office/officeart/2005/8/layout/default"/>
    <dgm:cxn modelId="{A0E8C646-ED81-4B0C-92F2-20F261EDBFBA}" type="presParOf" srcId="{C3BD2677-B451-47DF-8C89-25D576163478}" destId="{ACDEF320-3768-49F2-BC4C-5A6292EEE3E1}" srcOrd="8" destOrd="0" presId="urn:microsoft.com/office/officeart/2005/8/layout/default"/>
    <dgm:cxn modelId="{A0265B84-6C1F-4A4A-AF02-A54C3218DA1D}" type="presParOf" srcId="{C3BD2677-B451-47DF-8C89-25D576163478}" destId="{34651A95-EBF0-4831-B860-E602CE8E1527}" srcOrd="9" destOrd="0" presId="urn:microsoft.com/office/officeart/2005/8/layout/default"/>
    <dgm:cxn modelId="{52683740-143F-48EA-933E-091A5821AFFA}" type="presParOf" srcId="{C3BD2677-B451-47DF-8C89-25D576163478}" destId="{C9F0F3A4-AD48-47F3-B20A-5D150D367C31}" srcOrd="10" destOrd="0" presId="urn:microsoft.com/office/officeart/2005/8/layout/default"/>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23663-D761-4FEF-8DE2-3B005D63529B}">
      <dsp:nvSpPr>
        <dsp:cNvPr id="0" name=""/>
        <dsp:cNvSpPr/>
      </dsp:nvSpPr>
      <dsp:spPr>
        <a:xfrm>
          <a:off x="434406" y="14896"/>
          <a:ext cx="3526035" cy="187349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ja-JP" altLang="en-US" sz="3600" kern="1200" dirty="0">
              <a:latin typeface="メイリオ" panose="020B0604030504040204" pitchFamily="50" charset="-128"/>
              <a:ea typeface="メイリオ" panose="020B0604030504040204" pitchFamily="50" charset="-128"/>
            </a:rPr>
            <a:t>栄養バランス</a:t>
          </a:r>
        </a:p>
      </dsp:txBody>
      <dsp:txXfrm>
        <a:off x="434406" y="14896"/>
        <a:ext cx="3526035" cy="1873493"/>
      </dsp:txXfrm>
    </dsp:sp>
    <dsp:sp modelId="{967625EB-E7EF-4896-8F4E-F81EC4F40551}">
      <dsp:nvSpPr>
        <dsp:cNvPr id="0" name=""/>
        <dsp:cNvSpPr/>
      </dsp:nvSpPr>
      <dsp:spPr>
        <a:xfrm>
          <a:off x="4012621" y="40"/>
          <a:ext cx="3526035" cy="1873493"/>
        </a:xfrm>
        <a:prstGeom prst="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ja-JP" altLang="en-US" sz="3600" kern="1200" dirty="0">
              <a:latin typeface="メイリオ" panose="020B0604030504040204" pitchFamily="50" charset="-128"/>
              <a:ea typeface="メイリオ" panose="020B0604030504040204" pitchFamily="50" charset="-128"/>
            </a:rPr>
            <a:t>安心安全</a:t>
          </a:r>
        </a:p>
      </dsp:txBody>
      <dsp:txXfrm>
        <a:off x="4012621" y="40"/>
        <a:ext cx="3526035" cy="1873493"/>
      </dsp:txXfrm>
    </dsp:sp>
    <dsp:sp modelId="{D8356720-B36C-447C-B3C1-67E55D3775F8}">
      <dsp:nvSpPr>
        <dsp:cNvPr id="0" name=""/>
        <dsp:cNvSpPr/>
      </dsp:nvSpPr>
      <dsp:spPr>
        <a:xfrm>
          <a:off x="434406" y="1923263"/>
          <a:ext cx="3526035" cy="1873493"/>
        </a:xfrm>
        <a:prstGeom prst="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ja-JP" altLang="en-US" sz="3600" kern="1200" dirty="0">
              <a:latin typeface="メイリオ" panose="020B0604030504040204" pitchFamily="50" charset="-128"/>
              <a:ea typeface="メイリオ" panose="020B0604030504040204" pitchFamily="50" charset="-128"/>
            </a:rPr>
            <a:t>手作り</a:t>
          </a:r>
        </a:p>
      </dsp:txBody>
      <dsp:txXfrm>
        <a:off x="434406" y="1923263"/>
        <a:ext cx="3526035" cy="1873493"/>
      </dsp:txXfrm>
    </dsp:sp>
    <dsp:sp modelId="{710AE2C8-F3DD-4021-B198-8B45F2D535E6}">
      <dsp:nvSpPr>
        <dsp:cNvPr id="0" name=""/>
        <dsp:cNvSpPr/>
      </dsp:nvSpPr>
      <dsp:spPr>
        <a:xfrm>
          <a:off x="4012621" y="1923263"/>
          <a:ext cx="3526035" cy="1873493"/>
        </a:xfrm>
        <a:prstGeom prst="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ja-JP" altLang="en-US" sz="3600" kern="1200" dirty="0">
              <a:latin typeface="メイリオ" panose="020B0604030504040204" pitchFamily="50" charset="-128"/>
              <a:ea typeface="メイリオ" panose="020B0604030504040204" pitchFamily="50" charset="-128"/>
            </a:rPr>
            <a:t>素材の味</a:t>
          </a:r>
        </a:p>
      </dsp:txBody>
      <dsp:txXfrm>
        <a:off x="4012621" y="1923263"/>
        <a:ext cx="3526035" cy="1873493"/>
      </dsp:txXfrm>
    </dsp:sp>
    <dsp:sp modelId="{ACDEF320-3768-49F2-BC4C-5A6292EEE3E1}">
      <dsp:nvSpPr>
        <dsp:cNvPr id="0" name=""/>
        <dsp:cNvSpPr/>
      </dsp:nvSpPr>
      <dsp:spPr>
        <a:xfrm>
          <a:off x="434406" y="3866795"/>
          <a:ext cx="3526035" cy="1873493"/>
        </a:xfrm>
        <a:prstGeom prst="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ja-JP" altLang="en-US" sz="3600" kern="1200" dirty="0">
              <a:latin typeface="メイリオ" panose="020B0604030504040204" pitchFamily="50" charset="-128"/>
              <a:ea typeface="メイリオ" panose="020B0604030504040204" pitchFamily="50" charset="-128"/>
            </a:rPr>
            <a:t>食文化</a:t>
          </a:r>
        </a:p>
      </dsp:txBody>
      <dsp:txXfrm>
        <a:off x="434406" y="3866795"/>
        <a:ext cx="3526035" cy="1873493"/>
      </dsp:txXfrm>
    </dsp:sp>
    <dsp:sp modelId="{C9F0F3A4-AD48-47F3-B20A-5D150D367C31}">
      <dsp:nvSpPr>
        <dsp:cNvPr id="0" name=""/>
        <dsp:cNvSpPr/>
      </dsp:nvSpPr>
      <dsp:spPr>
        <a:xfrm>
          <a:off x="4012621" y="3866795"/>
          <a:ext cx="3526035" cy="1873493"/>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ja-JP" altLang="en-US" sz="3600" kern="1200" dirty="0">
              <a:latin typeface="メイリオ" panose="020B0604030504040204" pitchFamily="50" charset="-128"/>
              <a:ea typeface="メイリオ" panose="020B0604030504040204" pitchFamily="50" charset="-128"/>
            </a:rPr>
            <a:t>旬・季節感</a:t>
          </a:r>
        </a:p>
      </dsp:txBody>
      <dsp:txXfrm>
        <a:off x="4012621" y="3866795"/>
        <a:ext cx="3526035" cy="187349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9" y="0"/>
            <a:ext cx="2949787" cy="496967"/>
          </a:xfrm>
          <a:prstGeom prst="rect">
            <a:avLst/>
          </a:prstGeom>
        </p:spPr>
        <p:txBody>
          <a:bodyPr vert="horz" lIns="91440" tIns="45720" rIns="91440" bIns="45720" rtlCol="0"/>
          <a:lstStyle>
            <a:lvl1pPr algn="r">
              <a:defRPr sz="1200"/>
            </a:lvl1pPr>
          </a:lstStyle>
          <a:p>
            <a:fld id="{1BE876AF-F909-43D5-988A-B8329B0891C6}" type="datetimeFigureOut">
              <a:rPr kumimoji="1" lang="ja-JP" altLang="en-US" smtClean="0"/>
              <a:t>2023/7/5</a:t>
            </a:fld>
            <a:endParaRPr kumimoji="1" lang="ja-JP" altLang="en-US"/>
          </a:p>
        </p:txBody>
      </p:sp>
      <p:sp>
        <p:nvSpPr>
          <p:cNvPr id="4" name="フッター プレースホルダー 3"/>
          <p:cNvSpPr>
            <a:spLocks noGrp="1"/>
          </p:cNvSpPr>
          <p:nvPr>
            <p:ph type="ftr" sz="quarter" idx="2"/>
          </p:nvPr>
        </p:nvSpPr>
        <p:spPr>
          <a:xfrm>
            <a:off x="1" y="9440647"/>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9" y="9440647"/>
            <a:ext cx="2949787" cy="496967"/>
          </a:xfrm>
          <a:prstGeom prst="rect">
            <a:avLst/>
          </a:prstGeom>
        </p:spPr>
        <p:txBody>
          <a:bodyPr vert="horz" lIns="91440" tIns="45720" rIns="91440" bIns="45720" rtlCol="0" anchor="b"/>
          <a:lstStyle>
            <a:lvl1pPr algn="r">
              <a:defRPr sz="1200"/>
            </a:lvl1pPr>
          </a:lstStyle>
          <a:p>
            <a:fld id="{3804AC4B-388C-4DE0-9D61-D4C9BDF9FC3F}" type="slidenum">
              <a:rPr kumimoji="1" lang="ja-JP" altLang="en-US" smtClean="0"/>
              <a:t>‹#›</a:t>
            </a:fld>
            <a:endParaRPr kumimoji="1" lang="ja-JP" altLang="en-US"/>
          </a:p>
        </p:txBody>
      </p:sp>
    </p:spTree>
    <p:extLst>
      <p:ext uri="{BB962C8B-B14F-4D97-AF65-F5344CB8AC3E}">
        <p14:creationId xmlns:p14="http://schemas.microsoft.com/office/powerpoint/2010/main" val="14410194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0"/>
            <a:ext cx="2949575" cy="496888"/>
          </a:xfrm>
          <a:prstGeom prst="rect">
            <a:avLst/>
          </a:prstGeom>
        </p:spPr>
        <p:txBody>
          <a:bodyPr vert="horz" lIns="91440" tIns="45720" rIns="91440" bIns="45720" rtlCol="0"/>
          <a:lstStyle>
            <a:lvl1pPr algn="r">
              <a:defRPr sz="1200"/>
            </a:lvl1pPr>
          </a:lstStyle>
          <a:p>
            <a:fld id="{D423FF73-1FC2-470A-BD03-AB162ABA01B8}" type="datetimeFigureOut">
              <a:rPr kumimoji="1" lang="ja-JP" altLang="en-US" smtClean="0"/>
              <a:t>2023/7/5</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9" y="4721226"/>
            <a:ext cx="5445125" cy="44719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865"/>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5"/>
            <a:ext cx="2949575" cy="496887"/>
          </a:xfrm>
          <a:prstGeom prst="rect">
            <a:avLst/>
          </a:prstGeom>
        </p:spPr>
        <p:txBody>
          <a:bodyPr vert="horz" lIns="91440" tIns="45720" rIns="91440" bIns="45720" rtlCol="0" anchor="b"/>
          <a:lstStyle>
            <a:lvl1pPr algn="r">
              <a:defRPr sz="1200"/>
            </a:lvl1pPr>
          </a:lstStyle>
          <a:p>
            <a:fld id="{586D1C54-CA85-4D98-A9F9-C5F61181981E}" type="slidenum">
              <a:rPr kumimoji="1" lang="ja-JP" altLang="en-US" smtClean="0"/>
              <a:t>‹#›</a:t>
            </a:fld>
            <a:endParaRPr kumimoji="1" lang="ja-JP" altLang="en-US"/>
          </a:p>
        </p:txBody>
      </p:sp>
    </p:spTree>
    <p:extLst>
      <p:ext uri="{BB962C8B-B14F-4D97-AF65-F5344CB8AC3E}">
        <p14:creationId xmlns:p14="http://schemas.microsoft.com/office/powerpoint/2010/main" val="32125735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最初に表示しておくスライド！！</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1</a:t>
            </a:fld>
            <a:endParaRPr kumimoji="1" lang="ja-JP" altLang="en-US"/>
          </a:p>
        </p:txBody>
      </p:sp>
    </p:spTree>
    <p:extLst>
      <p:ext uri="{BB962C8B-B14F-4D97-AF65-F5344CB8AC3E}">
        <p14:creationId xmlns:p14="http://schemas.microsoft.com/office/powerpoint/2010/main" val="1092787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spcAft>
                <a:spcPts val="0"/>
              </a:spcAft>
            </a:pPr>
            <a:r>
              <a:rPr kumimoji="1" lang="ja-JP" altLang="en-US" dirty="0"/>
              <a:t>給食の献立です。主食・主菜副菜・汁物・牛乳を基本の形としています。お米</a:t>
            </a:r>
            <a:r>
              <a:rPr kumimoji="1" lang="ja-JP" altLang="en-US" dirty="0" smtClean="0"/>
              <a:t>は令和</a:t>
            </a:r>
            <a:r>
              <a:rPr kumimoji="1" lang="en-US" altLang="ja-JP" dirty="0" smtClean="0"/>
              <a:t>4</a:t>
            </a:r>
            <a:r>
              <a:rPr kumimoji="1" lang="ja-JP" altLang="en-US" dirty="0" smtClean="0"/>
              <a:t>年度の</a:t>
            </a:r>
            <a:r>
              <a:rPr lang="en-US" altLang="ja-JP" sz="1200" kern="100" dirty="0" smtClean="0">
                <a:effectLst/>
                <a:latin typeface="メイリオ" panose="020B0604030504040204" pitchFamily="50" charset="-128"/>
                <a:ea typeface="メイリオ" panose="020B0604030504040204" pitchFamily="50" charset="-128"/>
                <a:cs typeface="Times New Roman"/>
              </a:rPr>
              <a:t>11</a:t>
            </a:r>
            <a:r>
              <a:rPr lang="ja-JP" altLang="en-US" sz="1200" kern="100" dirty="0">
                <a:effectLst/>
                <a:latin typeface="メイリオ" panose="020B0604030504040204" pitchFamily="50" charset="-128"/>
                <a:ea typeface="メイリオ" panose="020B0604030504040204" pitchFamily="50" charset="-128"/>
                <a:cs typeface="Times New Roman"/>
              </a:rPr>
              <a:t>月から</a:t>
            </a:r>
            <a:r>
              <a:rPr lang="ja-JP" altLang="ja-JP" sz="1200" kern="100" dirty="0">
                <a:solidFill>
                  <a:schemeClr val="accent5"/>
                </a:solidFill>
                <a:effectLst/>
                <a:latin typeface="メイリオ" panose="020B0604030504040204" pitchFamily="50" charset="-128"/>
                <a:ea typeface="メイリオ" panose="020B0604030504040204" pitchFamily="50" charset="-128"/>
                <a:cs typeface="Times New Roman"/>
              </a:rPr>
              <a:t>千葉県産</a:t>
            </a:r>
            <a:r>
              <a:rPr lang="ja-JP" altLang="en-US" sz="1200" kern="100" dirty="0">
                <a:solidFill>
                  <a:schemeClr val="accent5"/>
                </a:solidFill>
                <a:effectLst/>
                <a:latin typeface="メイリオ" panose="020B0604030504040204" pitchFamily="50" charset="-128"/>
                <a:ea typeface="メイリオ" panose="020B0604030504040204" pitchFamily="50" charset="-128"/>
                <a:cs typeface="Times New Roman"/>
              </a:rPr>
              <a:t>米</a:t>
            </a:r>
            <a:r>
              <a:rPr lang="ja-JP" altLang="en-US" sz="1200" kern="100" dirty="0">
                <a:effectLst/>
                <a:latin typeface="メイリオ" panose="020B0604030504040204" pitchFamily="50" charset="-128"/>
                <a:ea typeface="メイリオ" panose="020B0604030504040204" pitchFamily="50" charset="-128"/>
                <a:cs typeface="Times New Roman"/>
              </a:rPr>
              <a:t>になりました</a:t>
            </a:r>
            <a:r>
              <a:rPr lang="ja-JP" altLang="en-US" sz="1200" kern="100" dirty="0" smtClean="0">
                <a:effectLst/>
                <a:latin typeface="メイリオ" panose="020B0604030504040204" pitchFamily="50" charset="-128"/>
                <a:ea typeface="メイリオ" panose="020B0604030504040204" pitchFamily="50" charset="-128"/>
                <a:cs typeface="Times New Roman"/>
              </a:rPr>
              <a:t>。粒すけ、ふさこがね、千葉こしひかりなどの品種を使用しています。ごはんの日は給食室で炊いています。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10</a:t>
            </a:fld>
            <a:endParaRPr kumimoji="1" lang="ja-JP" altLang="en-US"/>
          </a:p>
        </p:txBody>
      </p:sp>
    </p:spTree>
    <p:extLst>
      <p:ext uri="{BB962C8B-B14F-4D97-AF65-F5344CB8AC3E}">
        <p14:creationId xmlns:p14="http://schemas.microsoft.com/office/powerpoint/2010/main" val="1509835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給食の献立は文部科学省から出ている栄養摂取基準に沿って、作成します。このほかに、市で決められた食品構成を満たすようにも気を付けています。特に、豆類・ナッツ類・小魚類の摂取に留意しています。もちろん栄養バランスが整っていることが大前提ですが栄養だけでなく</a:t>
            </a:r>
            <a:endParaRPr kumimoji="1" lang="en-US" altLang="ja-JP" sz="1200" dirty="0"/>
          </a:p>
          <a:p>
            <a:r>
              <a:rPr lang="ja-JP" altLang="en-US" sz="1200" dirty="0"/>
              <a:t>毎日安心安全に提供すること、子供たち</a:t>
            </a:r>
            <a:r>
              <a:rPr lang="ja-JP" altLang="en-US" sz="1200" dirty="0" smtClean="0"/>
              <a:t>が給食時間が楽しみ</a:t>
            </a:r>
            <a:r>
              <a:rPr lang="ja-JP" altLang="en-US" sz="1200" dirty="0"/>
              <a:t>になるよう</a:t>
            </a:r>
            <a:r>
              <a:rPr lang="ja-JP" altLang="en-US" sz="1200" dirty="0" smtClean="0"/>
              <a:t>な献立を</a:t>
            </a:r>
            <a:r>
              <a:rPr lang="ja-JP" altLang="en-US" sz="1200" dirty="0"/>
              <a:t>目指しています。さらに食文化や旬のたべものなどねらいをもって献立作成を行っています。</a:t>
            </a:r>
            <a:endParaRPr lang="en-US" altLang="ja-JP" sz="1200"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11</a:t>
            </a:fld>
            <a:endParaRPr kumimoji="1" lang="ja-JP" altLang="en-US"/>
          </a:p>
        </p:txBody>
      </p:sp>
    </p:spTree>
    <p:extLst>
      <p:ext uri="{BB962C8B-B14F-4D97-AF65-F5344CB8AC3E}">
        <p14:creationId xmlns:p14="http://schemas.microsoft.com/office/powerpoint/2010/main" val="3660838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次はアレルギー対応についてです。市川市</a:t>
            </a:r>
            <a:r>
              <a:rPr kumimoji="1" lang="ja-JP" altLang="en-US" dirty="0"/>
              <a:t>から出されている、アレルギー対応のガイドラインに沿って、たまご・乳・えび・かにの４品目についてのみ除去食対応をしております。</a:t>
            </a:r>
            <a:endParaRPr kumimoji="1" lang="en-US" altLang="ja-JP" dirty="0"/>
          </a:p>
          <a:p>
            <a:r>
              <a:rPr kumimoji="1" lang="ja-JP" altLang="en-US" dirty="0"/>
              <a:t>症状が重く、エピペンをもっている児童もいるため、年に一度必ず校内でエピペンの研修を行い、緊急時の対応を確認しています。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12</a:t>
            </a:fld>
            <a:endParaRPr kumimoji="1" lang="ja-JP" altLang="en-US"/>
          </a:p>
        </p:txBody>
      </p:sp>
    </p:spTree>
    <p:extLst>
      <p:ext uri="{BB962C8B-B14F-4D97-AF65-F5344CB8AC3E}">
        <p14:creationId xmlns:p14="http://schemas.microsoft.com/office/powerpoint/2010/main" val="1438496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次に給食ができるまでを紹介します。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13</a:t>
            </a:fld>
            <a:endParaRPr kumimoji="1" lang="ja-JP" altLang="en-US"/>
          </a:p>
        </p:txBody>
      </p:sp>
    </p:spTree>
    <p:extLst>
      <p:ext uri="{BB962C8B-B14F-4D97-AF65-F5344CB8AC3E}">
        <p14:creationId xmlns:p14="http://schemas.microsoft.com/office/powerpoint/2010/main" val="46567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当日の朝、業者</a:t>
            </a:r>
            <a:r>
              <a:rPr kumimoji="1" lang="ja-JP" altLang="en-US" dirty="0"/>
              <a:t>さんが食材を納品します。業者から納品された食材に異常がないか、数はきちんとあっているかなど１つ１つ確認していきます。写真の人物はは八百屋の木村さんで、常々「こどもたちにおいしいものを届けたい。」と</a:t>
            </a:r>
            <a:r>
              <a:rPr kumimoji="1" lang="ja-JP" altLang="en-US" dirty="0" smtClean="0"/>
              <a:t>いうアツい思い</a:t>
            </a:r>
            <a:r>
              <a:rPr kumimoji="1" lang="ja-JP" altLang="en-US" dirty="0"/>
              <a:t>をもって食材を納品してくれています。</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14</a:t>
            </a:fld>
            <a:endParaRPr kumimoji="1" lang="ja-JP" altLang="en-US"/>
          </a:p>
        </p:txBody>
      </p:sp>
    </p:spTree>
    <p:extLst>
      <p:ext uri="{BB962C8B-B14F-4D97-AF65-F5344CB8AC3E}">
        <p14:creationId xmlns:p14="http://schemas.microsoft.com/office/powerpoint/2010/main" val="3823839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こちらは納品された食材の温度を測っているところです。赤外線で温度測定ができるようになっています。納品温度が高い場合は、食材に異常があるかもしれないため、新しいものをもってきてもらいます。</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15</a:t>
            </a:fld>
            <a:endParaRPr kumimoji="1" lang="ja-JP" altLang="en-US"/>
          </a:p>
        </p:txBody>
      </p:sp>
    </p:spTree>
    <p:extLst>
      <p:ext uri="{BB962C8B-B14F-4D97-AF65-F5344CB8AC3E}">
        <p14:creationId xmlns:p14="http://schemas.microsoft.com/office/powerpoint/2010/main" val="17087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納品されたすべての食材は５０グラム以上とって、２週間冷凍保存します。また、同様に調理後の給食もメニューごとに５０ｇとります。右下の冷凍庫で保存し、食中毒などで調査が必要となった場合には、この検体を検査にかけます。</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16</a:t>
            </a:fld>
            <a:endParaRPr kumimoji="1" lang="ja-JP" altLang="en-US"/>
          </a:p>
        </p:txBody>
      </p:sp>
    </p:spTree>
    <p:extLst>
      <p:ext uri="{BB962C8B-B14F-4D97-AF65-F5344CB8AC3E}">
        <p14:creationId xmlns:p14="http://schemas.microsoft.com/office/powerpoint/2010/main" val="1348537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みなさん、おうちでバナナは何回洗いますか？納品された野菜や果物は、土汚れやへたなどをとった後、この４層シンク</a:t>
            </a:r>
            <a:r>
              <a:rPr kumimoji="1" lang="en-US" altLang="ja-JP" dirty="0"/>
              <a:t>3</a:t>
            </a:r>
            <a:r>
              <a:rPr kumimoji="1" lang="ja-JP" altLang="en-US" dirty="0"/>
              <a:t>回洗います。</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17</a:t>
            </a:fld>
            <a:endParaRPr kumimoji="1" lang="ja-JP" altLang="en-US"/>
          </a:p>
        </p:txBody>
      </p:sp>
    </p:spTree>
    <p:extLst>
      <p:ext uri="{BB962C8B-B14F-4D97-AF65-F5344CB8AC3E}">
        <p14:creationId xmlns:p14="http://schemas.microsoft.com/office/powerpoint/2010/main" val="3823839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給食では３回洗います。一枚一枚葉をはがして虫などの混入がないよう</a:t>
            </a:r>
            <a:r>
              <a:rPr kumimoji="1" lang="ja-JP" altLang="en-US" dirty="0" smtClean="0"/>
              <a:t>に丁寧に確認</a:t>
            </a:r>
            <a:r>
              <a:rPr kumimoji="1" lang="ja-JP" altLang="en-US" dirty="0"/>
              <a:t>しながら洗っていきます。</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18</a:t>
            </a:fld>
            <a:endParaRPr kumimoji="1" lang="ja-JP" altLang="en-US"/>
          </a:p>
        </p:txBody>
      </p:sp>
    </p:spTree>
    <p:extLst>
      <p:ext uri="{BB962C8B-B14F-4D97-AF65-F5344CB8AC3E}">
        <p14:creationId xmlns:p14="http://schemas.microsoft.com/office/powerpoint/2010/main" val="2344704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野菜</a:t>
            </a:r>
            <a:r>
              <a:rPr kumimoji="1" lang="ja-JP" altLang="en-US" dirty="0" smtClean="0"/>
              <a:t>のきりものでは</a:t>
            </a:r>
            <a:r>
              <a:rPr kumimoji="1" lang="ja-JP" altLang="en-US" dirty="0"/>
              <a:t>、多い日に、１００ｋｇ以上の野菜を扱います。</a:t>
            </a:r>
            <a:r>
              <a:rPr kumimoji="1" lang="ja-JP" altLang="en-US" dirty="0" err="1"/>
              <a:t>いも</a:t>
            </a:r>
            <a:r>
              <a:rPr kumimoji="1" lang="ja-JP" altLang="en-US" dirty="0"/>
              <a:t>類やにんじんなど固いものは力が必要なので、調理員さんも手に豆をつくったりしながら作業します。機械をつかうと、野菜の繊維がたち切れて中の水分が出たり栄養分が流れてしまうので、できるだけ手切りで切っています。</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19</a:t>
            </a:fld>
            <a:endParaRPr kumimoji="1" lang="ja-JP" altLang="en-US"/>
          </a:p>
        </p:txBody>
      </p:sp>
    </p:spTree>
    <p:extLst>
      <p:ext uri="{BB962C8B-B14F-4D97-AF65-F5344CB8AC3E}">
        <p14:creationId xmlns:p14="http://schemas.microsoft.com/office/powerpoint/2010/main" val="3353653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妙典小の学校栄養職員の下妻佑乃です。本日はお忙しい中、令和</a:t>
            </a:r>
            <a:r>
              <a:rPr kumimoji="1" lang="en-US" altLang="ja-JP" dirty="0"/>
              <a:t>5</a:t>
            </a:r>
            <a:r>
              <a:rPr kumimoji="1" lang="ja-JP" altLang="en-US" dirty="0"/>
              <a:t>年度第</a:t>
            </a:r>
            <a:r>
              <a:rPr kumimoji="1" lang="en-US" altLang="ja-JP" dirty="0"/>
              <a:t>1</a:t>
            </a:r>
            <a:r>
              <a:rPr kumimoji="1" lang="ja-JP" altLang="en-US" dirty="0"/>
              <a:t>回給食試食会にご参加いただき、誠にありがとうございます。２０分程度の時間を使って学校給食についてお話をさせていただきます。学校給食について少しでもしっていただければうれしいです。どうぞよろしくお願いいたします</a:t>
            </a:r>
            <a:r>
              <a:rPr kumimoji="1" lang="ja-JP" altLang="en-US" dirty="0" smtClean="0"/>
              <a:t>！（着座にて失礼します）</a:t>
            </a:r>
            <a:endParaRPr kumimoji="1" lang="ja-JP" altLang="en-US"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2</a:t>
            </a:fld>
            <a:endParaRPr kumimoji="1" lang="ja-JP" altLang="en-US"/>
          </a:p>
        </p:txBody>
      </p:sp>
    </p:spTree>
    <p:extLst>
      <p:ext uri="{BB962C8B-B14F-4D97-AF65-F5344CB8AC3E}">
        <p14:creationId xmlns:p14="http://schemas.microsoft.com/office/powerpoint/2010/main" val="4281358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給食室では安全な給食を提供するために汚染度合によって４足の靴を履き替えています。また作業ごとに白衣の上に専用のエプロンを着用します。</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20</a:t>
            </a:fld>
            <a:endParaRPr kumimoji="1" lang="ja-JP" altLang="en-US"/>
          </a:p>
        </p:txBody>
      </p:sp>
    </p:spTree>
    <p:extLst>
      <p:ext uri="{BB962C8B-B14F-4D97-AF65-F5344CB8AC3E}">
        <p14:creationId xmlns:p14="http://schemas.microsoft.com/office/powerpoint/2010/main" val="618587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給食では</a:t>
            </a:r>
            <a:r>
              <a:rPr kumimoji="1" lang="en-US" altLang="ja-JP" dirty="0" smtClean="0"/>
              <a:t>…</a:t>
            </a:r>
            <a:r>
              <a:rPr kumimoji="1" lang="ja-JP" altLang="en-US" dirty="0" smtClean="0"/>
              <a:t>直径</a:t>
            </a:r>
            <a:r>
              <a:rPr kumimoji="1" lang="ja-JP" altLang="en-US" dirty="0"/>
              <a:t>１．２ｍの回転釜をつかって、炒める・煮る・ゆでる・揚げる・蒸すなどの調理を行います。想像以上に重く、腕だけではよくまざりません。経験３０年以上の調理師によると、全身をつかってリズムよく混ぜるのがポイントとのことです。</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21</a:t>
            </a:fld>
            <a:endParaRPr kumimoji="1" lang="ja-JP" altLang="en-US"/>
          </a:p>
        </p:txBody>
      </p:sp>
    </p:spTree>
    <p:extLst>
      <p:ext uri="{BB962C8B-B14F-4D97-AF65-F5344CB8AC3E}">
        <p14:creationId xmlns:p14="http://schemas.microsoft.com/office/powerpoint/2010/main" val="4194421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調理を終えたものは、温度を測定します。加熱調理したものは中心温度が　９０　</a:t>
            </a:r>
            <a:r>
              <a:rPr kumimoji="1" lang="en-US" altLang="ja-JP" dirty="0"/>
              <a:t>°</a:t>
            </a:r>
            <a:r>
              <a:rPr kumimoji="1" lang="ja-JP" altLang="en-US" dirty="0"/>
              <a:t>以上、サラダ</a:t>
            </a:r>
            <a:r>
              <a:rPr kumimoji="1" lang="ja-JP" altLang="en-US" dirty="0" smtClean="0"/>
              <a:t>など冷たいものは</a:t>
            </a:r>
            <a:r>
              <a:rPr kumimoji="1" lang="ja-JP" altLang="en-US" dirty="0"/>
              <a:t>２０度以下になるように調理し、衛生管理を徹底します。</a:t>
            </a:r>
            <a:endParaRPr kumimoji="1" lang="en-US" altLang="ja-JP"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22</a:t>
            </a:fld>
            <a:endParaRPr kumimoji="1" lang="ja-JP" altLang="en-US"/>
          </a:p>
        </p:txBody>
      </p:sp>
    </p:spTree>
    <p:extLst>
      <p:ext uri="{BB962C8B-B14F-4D97-AF65-F5344CB8AC3E}">
        <p14:creationId xmlns:p14="http://schemas.microsoft.com/office/powerpoint/2010/main" val="3641283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１１時３０分ごろになったらクラスごとの配缶表にしたがって、給食を配缶します。できるだけ温かいものが届けられるように、時間を調整しています</a:t>
            </a:r>
            <a:r>
              <a:rPr kumimoji="1" lang="ja-JP" altLang="en-US" dirty="0" smtClean="0"/>
              <a:t>。</a:t>
            </a:r>
            <a:endParaRPr kumimoji="1" lang="en-US" altLang="ja-JP" dirty="0" smtClean="0"/>
          </a:p>
          <a:p>
            <a:r>
              <a:rPr kumimoji="1" lang="ja-JP" altLang="en-US" dirty="0" smtClean="0"/>
              <a:t>次に今日の給食室の様子を紹介します！！→パインケーキ作っている様子です</a:t>
            </a:r>
            <a:endParaRPr kumimoji="1" lang="ja-JP" altLang="en-US"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23</a:t>
            </a:fld>
            <a:endParaRPr kumimoji="1" lang="ja-JP" altLang="en-US"/>
          </a:p>
        </p:txBody>
      </p:sp>
    </p:spTree>
    <p:extLst>
      <p:ext uri="{BB962C8B-B14F-4D97-AF65-F5344CB8AC3E}">
        <p14:creationId xmlns:p14="http://schemas.microsoft.com/office/powerpoint/2010/main" val="1646509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給食が出来上がると、給食開始時間の３０分前までに校長先生が検食をします。味・におい・等に異常はないか確認をします。アレルギー除去食も同様に行います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29</a:t>
            </a:fld>
            <a:endParaRPr kumimoji="1" lang="ja-JP" altLang="en-US"/>
          </a:p>
        </p:txBody>
      </p:sp>
    </p:spTree>
    <p:extLst>
      <p:ext uri="{BB962C8B-B14F-4D97-AF65-F5344CB8AC3E}">
        <p14:creationId xmlns:p14="http://schemas.microsoft.com/office/powerpoint/2010/main" val="2641916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児童の給食準備の様子です。妙</a:t>
            </a:r>
            <a:r>
              <a:rPr kumimoji="1" lang="ja-JP" altLang="en-US" dirty="0"/>
              <a:t>典小では、１２時２０分になると、「あわあわ手洗いのうた」がながれ、それに合わせてきれいに手を洗います。</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30</a:t>
            </a:fld>
            <a:endParaRPr kumimoji="1" lang="ja-JP" altLang="en-US"/>
          </a:p>
        </p:txBody>
      </p:sp>
    </p:spTree>
    <p:extLst>
      <p:ext uri="{BB962C8B-B14F-4D97-AF65-F5344CB8AC3E}">
        <p14:creationId xmlns:p14="http://schemas.microsoft.com/office/powerpoint/2010/main" val="3428786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４年生の給食準備の様子です</a:t>
            </a:r>
            <a:r>
              <a:rPr kumimoji="1" lang="ja-JP" altLang="en-US" dirty="0" smtClean="0"/>
              <a:t>。</a:t>
            </a:r>
            <a:r>
              <a:rPr kumimoji="1" lang="en-US" altLang="ja-JP" dirty="0" smtClean="0"/>
              <a:t>1</a:t>
            </a:r>
            <a:r>
              <a:rPr kumimoji="1" lang="ja-JP" altLang="en-US" dirty="0" smtClean="0"/>
              <a:t>枚に３秒程度まつこと</a:t>
            </a:r>
            <a:endParaRPr kumimoji="1" lang="ja-JP" altLang="en-US"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31</a:t>
            </a:fld>
            <a:endParaRPr kumimoji="1" lang="ja-JP" altLang="en-US"/>
          </a:p>
        </p:txBody>
      </p:sp>
    </p:spTree>
    <p:extLst>
      <p:ext uri="{BB962C8B-B14F-4D97-AF65-F5344CB8AC3E}">
        <p14:creationId xmlns:p14="http://schemas.microsoft.com/office/powerpoint/2010/main" val="115447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みんなで協力して準備します。</a:t>
            </a:r>
          </a:p>
        </p:txBody>
      </p:sp>
      <p:sp>
        <p:nvSpPr>
          <p:cNvPr id="4" name="スライド番号プレースホルダー 3"/>
          <p:cNvSpPr>
            <a:spLocks noGrp="1"/>
          </p:cNvSpPr>
          <p:nvPr>
            <p:ph type="sldNum" sz="quarter" idx="5"/>
          </p:nvPr>
        </p:nvSpPr>
        <p:spPr/>
        <p:txBody>
          <a:bodyPr/>
          <a:lstStyle/>
          <a:p>
            <a:fld id="{586D1C54-CA85-4D98-A9F9-C5F61181981E}" type="slidenum">
              <a:rPr kumimoji="1" lang="ja-JP" altLang="en-US" smtClean="0"/>
              <a:t>32</a:t>
            </a:fld>
            <a:endParaRPr kumimoji="1" lang="ja-JP" altLang="en-US"/>
          </a:p>
        </p:txBody>
      </p:sp>
    </p:spTree>
    <p:extLst>
      <p:ext uri="{BB962C8B-B14F-4D97-AF65-F5344CB8AC3E}">
        <p14:creationId xmlns:p14="http://schemas.microsoft.com/office/powerpoint/2010/main" val="2867000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33</a:t>
            </a:fld>
            <a:endParaRPr kumimoji="1" lang="ja-JP" altLang="en-US"/>
          </a:p>
        </p:txBody>
      </p:sp>
    </p:spTree>
    <p:extLst>
      <p:ext uri="{BB962C8B-B14F-4D97-AF65-F5344CB8AC3E}">
        <p14:creationId xmlns:p14="http://schemas.microsoft.com/office/powerpoint/2010/main" val="2829922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34</a:t>
            </a:fld>
            <a:endParaRPr kumimoji="1" lang="ja-JP" altLang="en-US"/>
          </a:p>
        </p:txBody>
      </p:sp>
    </p:spTree>
    <p:extLst>
      <p:ext uri="{BB962C8B-B14F-4D97-AF65-F5344CB8AC3E}">
        <p14:creationId xmlns:p14="http://schemas.microsoft.com/office/powerpoint/2010/main" val="1095850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本日の流れです。このような順番でお話をさせていただきます。</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3</a:t>
            </a:fld>
            <a:endParaRPr kumimoji="1" lang="ja-JP" altLang="en-US"/>
          </a:p>
        </p:txBody>
      </p:sp>
    </p:spTree>
    <p:extLst>
      <p:ext uri="{BB962C8B-B14F-4D97-AF65-F5344CB8AC3E}">
        <p14:creationId xmlns:p14="http://schemas.microsoft.com/office/powerpoint/2010/main" val="703805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35</a:t>
            </a:fld>
            <a:endParaRPr kumimoji="1" lang="ja-JP" altLang="en-US"/>
          </a:p>
        </p:txBody>
      </p:sp>
    </p:spTree>
    <p:extLst>
      <p:ext uri="{BB962C8B-B14F-4D97-AF65-F5344CB8AC3E}">
        <p14:creationId xmlns:p14="http://schemas.microsoft.com/office/powerpoint/2010/main" val="878212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午後の給食室です。食器</a:t>
            </a:r>
            <a:r>
              <a:rPr kumimoji="1" lang="ja-JP" altLang="en-US" dirty="0"/>
              <a:t>は石けん液につけて１枚</a:t>
            </a:r>
            <a:r>
              <a:rPr kumimoji="1" lang="ja-JP" altLang="en-US" dirty="0" smtClean="0"/>
              <a:t>１枚丁寧に手</a:t>
            </a:r>
            <a:r>
              <a:rPr kumimoji="1" lang="ja-JP" altLang="en-US" dirty="0"/>
              <a:t>洗いをしていきます。</a:t>
            </a:r>
            <a:r>
              <a:rPr kumimoji="1" lang="en-US" altLang="ja-JP" dirty="0"/>
              <a:t>3</a:t>
            </a:r>
            <a:r>
              <a:rPr kumimoji="1" lang="ja-JP" altLang="en-US" dirty="0"/>
              <a:t>枚食器の日は、２４００枚もの食器とおはしやスプーン、食缶を洗います。よく洗った後は、熱風消毒をして衛生的に保管します。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また、各料理ごとの食べ残し量を測定し、</a:t>
            </a:r>
            <a:r>
              <a:rPr kumimoji="1" lang="ja-JP" altLang="en-US" dirty="0" err="1"/>
              <a:t>残さい</a:t>
            </a:r>
            <a:r>
              <a:rPr kumimoji="1" lang="ja-JP" altLang="en-US" dirty="0"/>
              <a:t>率を栄養価に反映します。それらは市の教育委員会に提出します</a:t>
            </a:r>
            <a:r>
              <a:rPr kumimoji="1" lang="ja-JP" altLang="en-US" dirty="0" smtClean="0"/>
              <a:t>。さらにたべのこしの量をみて次回</a:t>
            </a:r>
            <a:r>
              <a:rPr kumimoji="1" lang="ja-JP" altLang="en-US" dirty="0"/>
              <a:t>の調理や献立づくりの参考にもしています。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47</a:t>
            </a:fld>
            <a:endParaRPr kumimoji="1" lang="ja-JP" altLang="en-US"/>
          </a:p>
        </p:txBody>
      </p:sp>
    </p:spTree>
    <p:extLst>
      <p:ext uri="{BB962C8B-B14F-4D97-AF65-F5344CB8AC3E}">
        <p14:creationId xmlns:p14="http://schemas.microsoft.com/office/powerpoint/2010/main" val="20776963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次に妙典小学校で行っている食に関する取り組みについてご紹介します。Ｒ</a:t>
            </a:r>
            <a:r>
              <a:rPr kumimoji="1" lang="en-US" altLang="ja-JP" dirty="0"/>
              <a:t>4</a:t>
            </a:r>
            <a:r>
              <a:rPr kumimoji="1" lang="ja-JP" altLang="en-US" dirty="0"/>
              <a:t>年度、昨年度の取り組みと今年度実施予定の取り組みについてお話します。</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48</a:t>
            </a:fld>
            <a:endParaRPr kumimoji="1" lang="ja-JP" altLang="en-US"/>
          </a:p>
        </p:txBody>
      </p:sp>
    </p:spTree>
    <p:extLst>
      <p:ext uri="{BB962C8B-B14F-4D97-AF65-F5344CB8AC3E}">
        <p14:creationId xmlns:p14="http://schemas.microsoft.com/office/powerpoint/2010/main" val="2811568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食育という言葉が世間でも使われるようになってきました。食べることはただおなかを満たすだけでなく、学習の一つであるということで、妙典小でも様々な食育活動に取り組んでいます。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49</a:t>
            </a:fld>
            <a:endParaRPr kumimoji="1" lang="ja-JP" altLang="en-US"/>
          </a:p>
        </p:txBody>
      </p:sp>
    </p:spTree>
    <p:extLst>
      <p:ext uri="{BB962C8B-B14F-4D97-AF65-F5344CB8AC3E}">
        <p14:creationId xmlns:p14="http://schemas.microsoft.com/office/powerpoint/2010/main" val="2811568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給食での献立作成の際の工夫について紹介します。この日は旬の食材</a:t>
            </a:r>
            <a:r>
              <a:rPr kumimoji="1" lang="en-US" altLang="ja-JP" dirty="0"/>
              <a:t>3</a:t>
            </a:r>
            <a:r>
              <a:rPr kumimoji="1" lang="ja-JP" altLang="en-US" dirty="0"/>
              <a:t>色のサツマイモをつかって薩摩チップスをつくりました。サツマイモは原木にある農家さんでとれたものです。鮮やかな色が美しいチップスになりました。</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50</a:t>
            </a:fld>
            <a:endParaRPr kumimoji="1" lang="ja-JP" altLang="en-US"/>
          </a:p>
        </p:txBody>
      </p:sp>
    </p:spTree>
    <p:extLst>
      <p:ext uri="{BB962C8B-B14F-4D97-AF65-F5344CB8AC3E}">
        <p14:creationId xmlns:p14="http://schemas.microsoft.com/office/powerpoint/2010/main" val="10894888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市川市といえば「いちかわのなし」が有名ですね。給食でも</a:t>
            </a:r>
            <a:r>
              <a:rPr kumimoji="1" lang="en-US" altLang="ja-JP" dirty="0"/>
              <a:t>7</a:t>
            </a:r>
            <a:r>
              <a:rPr kumimoji="1" lang="ja-JP" altLang="en-US" dirty="0"/>
              <a:t>月～</a:t>
            </a:r>
            <a:r>
              <a:rPr kumimoji="1" lang="en-US" altLang="ja-JP" dirty="0"/>
              <a:t>9</a:t>
            </a:r>
            <a:r>
              <a:rPr kumimoji="1" lang="ja-JP" altLang="en-US" dirty="0"/>
              <a:t>月頃旬の銘柄を八百屋さんに届けていただいています。令和</a:t>
            </a:r>
            <a:r>
              <a:rPr kumimoji="1" lang="en-US" altLang="ja-JP" dirty="0"/>
              <a:t>4</a:t>
            </a:r>
            <a:r>
              <a:rPr kumimoji="1" lang="ja-JP" altLang="en-US" dirty="0"/>
              <a:t>年度は</a:t>
            </a:r>
            <a:r>
              <a:rPr kumimoji="1" lang="ja-JP" altLang="en-US" dirty="0" smtClean="0"/>
              <a:t>雹</a:t>
            </a:r>
            <a:r>
              <a:rPr kumimoji="1" lang="en-US" altLang="ja-JP" dirty="0" smtClean="0"/>
              <a:t>【</a:t>
            </a:r>
            <a:r>
              <a:rPr kumimoji="1" lang="ja-JP" altLang="en-US" dirty="0" err="1" smtClean="0"/>
              <a:t>ひょう</a:t>
            </a:r>
            <a:r>
              <a:rPr kumimoji="1" lang="en-US" altLang="ja-JP" dirty="0" smtClean="0"/>
              <a:t>】</a:t>
            </a:r>
            <a:r>
              <a:rPr kumimoji="1" lang="ja-JP" altLang="en-US" dirty="0" smtClean="0"/>
              <a:t>の</a:t>
            </a:r>
            <a:r>
              <a:rPr kumimoji="1" lang="ja-JP" altLang="en-US" dirty="0"/>
              <a:t>被害もありそのままを味わうだけでなく甘く煮てコンポートにし</a:t>
            </a:r>
            <a:endParaRPr kumimoji="1" lang="en-US" altLang="ja-JP" dirty="0"/>
          </a:p>
          <a:p>
            <a:r>
              <a:rPr kumimoji="1" lang="ja-JP" altLang="en-US" dirty="0"/>
              <a:t>雹被害のなしを使った手作り</a:t>
            </a:r>
            <a:r>
              <a:rPr kumimoji="1" lang="ja-JP" altLang="en-US" dirty="0" smtClean="0"/>
              <a:t>ケーキにも挑戦しました。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86D1C54-CA85-4D98-A9F9-C5F61181981E}" type="slidenum">
              <a:rPr kumimoji="1" lang="ja-JP" altLang="en-US" smtClean="0"/>
              <a:t>51</a:t>
            </a:fld>
            <a:endParaRPr kumimoji="1" lang="ja-JP" altLang="en-US"/>
          </a:p>
        </p:txBody>
      </p:sp>
    </p:spTree>
    <p:extLst>
      <p:ext uri="{BB962C8B-B14F-4D97-AF65-F5344CB8AC3E}">
        <p14:creationId xmlns:p14="http://schemas.microsoft.com/office/powerpoint/2010/main" val="4090826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ja-JP" altLang="en-US" dirty="0"/>
              <a:t>次に行事食について紹介します。</a:t>
            </a:r>
            <a:r>
              <a:rPr kumimoji="1" lang="en-US" altLang="ja-JP" dirty="0"/>
              <a:t>7</a:t>
            </a:r>
            <a:r>
              <a:rPr kumimoji="1" lang="ja-JP" altLang="en-US" dirty="0"/>
              <a:t>月</a:t>
            </a:r>
            <a:r>
              <a:rPr kumimoji="1" lang="en-US" altLang="ja-JP" dirty="0"/>
              <a:t>7</a:t>
            </a:r>
            <a:r>
              <a:rPr kumimoji="1" lang="ja-JP" altLang="en-US" dirty="0"/>
              <a:t>日には七夕にちなみ、</a:t>
            </a:r>
            <a:r>
              <a:rPr lang="ja-JP" altLang="en-US" dirty="0" smtClean="0">
                <a:latin typeface="+mj-ea"/>
                <a:ea typeface="+mj-ea"/>
              </a:rPr>
              <a:t>そうめん、サツマイモ天ぷら、いそべ揚げ、七夕</a:t>
            </a:r>
            <a:r>
              <a:rPr lang="ja-JP" altLang="en-US" dirty="0">
                <a:latin typeface="+mj-ea"/>
                <a:ea typeface="+mj-ea"/>
              </a:rPr>
              <a:t>ゼリーを提供しました。夜空に思いをはせながら暑い季節にぴったりなだしのきいたおいしいそうめんをいただきました。今年は冷やし中華</a:t>
            </a:r>
            <a:r>
              <a:rPr lang="ja-JP" altLang="en-US" dirty="0" smtClean="0">
                <a:latin typeface="+mj-ea"/>
                <a:ea typeface="+mj-ea"/>
              </a:rPr>
              <a:t>を提供する予定です</a:t>
            </a:r>
            <a:r>
              <a:rPr lang="ja-JP" altLang="en-US" dirty="0">
                <a:latin typeface="+mj-ea"/>
                <a:ea typeface="+mj-ea"/>
              </a:rPr>
              <a:t>。</a:t>
            </a:r>
            <a:endParaRPr lang="en-US" altLang="ja-JP" dirty="0">
              <a:latin typeface="+mj-ea"/>
              <a:ea typeface="+mj-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86D1C54-CA85-4D98-A9F9-C5F61181981E}" type="slidenum">
              <a:rPr kumimoji="1" lang="ja-JP" altLang="en-US" smtClean="0"/>
              <a:t>52</a:t>
            </a:fld>
            <a:endParaRPr kumimoji="1" lang="ja-JP" altLang="en-US"/>
          </a:p>
        </p:txBody>
      </p:sp>
    </p:spTree>
    <p:extLst>
      <p:ext uri="{BB962C8B-B14F-4D97-AF65-F5344CB8AC3E}">
        <p14:creationId xmlns:p14="http://schemas.microsoft.com/office/powerpoint/2010/main" val="2450947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給食ではできるだけ出来合いのものは使わずに、「手作りで安心・安全なものを」モットーにしています。この写真は手作りメンチカツを作りました。ジューシーでとてもおいしく仕上がりました。いつも子どもたちに喜んでもらえるよう、心をこめて作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53</a:t>
            </a:fld>
            <a:endParaRPr kumimoji="1" lang="ja-JP" altLang="en-US"/>
          </a:p>
        </p:txBody>
      </p:sp>
    </p:spTree>
    <p:extLst>
      <p:ext uri="{BB962C8B-B14F-4D97-AF65-F5344CB8AC3E}">
        <p14:creationId xmlns:p14="http://schemas.microsoft.com/office/powerpoint/2010/main" val="1089488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体験活動について紹介します。７月にはとうもろこしを提供しました。全校分なのでなんと４２０本！昨年度は感染症対策のため給食室で皮むきをしました。給食時間には担任の先生からとうもろこしについておはなししていただきました。今年は７月</a:t>
            </a:r>
            <a:r>
              <a:rPr kumimoji="1" lang="en-US" altLang="ja-JP" dirty="0"/>
              <a:t>4</a:t>
            </a:r>
            <a:r>
              <a:rPr kumimoji="1" lang="ja-JP" altLang="en-US" dirty="0"/>
              <a:t>日に実施予定です。</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54</a:t>
            </a:fld>
            <a:endParaRPr kumimoji="1" lang="ja-JP" altLang="en-US"/>
          </a:p>
        </p:txBody>
      </p:sp>
    </p:spTree>
    <p:extLst>
      <p:ext uri="{BB962C8B-B14F-4D97-AF65-F5344CB8AC3E}">
        <p14:creationId xmlns:p14="http://schemas.microsoft.com/office/powerpoint/2010/main" val="2606623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千葉県では千葉県の千をあてて、千産千消をおこなっています。市川市では、農協のかたにご協力いただき、梨の産地大町の豊水や新高、のり養殖行徳の生のりなどを使用しています。今年も１月には、市川でとれた板ノリをつかった手作りノリ佃煮を提供予定です。</a:t>
            </a:r>
            <a:endParaRPr kumimoji="1" lang="en-US" altLang="ja-JP"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55</a:t>
            </a:fld>
            <a:endParaRPr kumimoji="1" lang="ja-JP" altLang="en-US"/>
          </a:p>
        </p:txBody>
      </p:sp>
    </p:spTree>
    <p:extLst>
      <p:ext uri="{BB962C8B-B14F-4D97-AF65-F5344CB8AC3E}">
        <p14:creationId xmlns:p14="http://schemas.microsoft.com/office/powerpoint/2010/main" val="2117131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それでは、まず大前提となる学校給食についてお話させていただきます。</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4</a:t>
            </a:fld>
            <a:endParaRPr kumimoji="1" lang="ja-JP" altLang="en-US"/>
          </a:p>
        </p:txBody>
      </p:sp>
    </p:spTree>
    <p:extLst>
      <p:ext uri="{BB962C8B-B14F-4D97-AF65-F5344CB8AC3E}">
        <p14:creationId xmlns:p14="http://schemas.microsoft.com/office/powerpoint/2010/main" val="15432295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食に関する授業での取り組みについて紹介します。昨年度</a:t>
            </a:r>
            <a:r>
              <a:rPr kumimoji="1" lang="en-US" altLang="ja-JP" dirty="0"/>
              <a:t>5</a:t>
            </a:r>
            <a:r>
              <a:rPr kumimoji="1" lang="ja-JP" altLang="en-US" dirty="0"/>
              <a:t>年生の総合の授業では食品ロスについて取り組んでいました。自分たちの身近な給食をフォーカスし、残債を減らすには何ができるの</a:t>
            </a:r>
            <a:r>
              <a:rPr kumimoji="1" lang="ja-JP" altLang="en-US" dirty="0" smtClean="0"/>
              <a:t>か</a:t>
            </a:r>
            <a:r>
              <a:rPr kumimoji="1" lang="en-US" altLang="ja-JP" dirty="0" smtClean="0"/>
              <a:t>1</a:t>
            </a:r>
            <a:r>
              <a:rPr kumimoji="1" lang="ja-JP" altLang="en-US" dirty="0" smtClean="0"/>
              <a:t>人</a:t>
            </a:r>
            <a:r>
              <a:rPr kumimoji="1" lang="en-US" altLang="ja-JP" dirty="0" smtClean="0"/>
              <a:t>1</a:t>
            </a:r>
            <a:r>
              <a:rPr kumimoji="1" lang="ja-JP" altLang="en-US" dirty="0" smtClean="0"/>
              <a:t>人ができる取り組みを考えました。調査の後に、食べ残しの理由が給食</a:t>
            </a:r>
            <a:r>
              <a:rPr kumimoji="1" lang="ja-JP" altLang="en-US" dirty="0"/>
              <a:t>の盛り付ける量・給食の時間・</a:t>
            </a:r>
            <a:r>
              <a:rPr kumimoji="1" lang="ja-JP" altLang="en-US" dirty="0" smtClean="0"/>
              <a:t>好き嫌いが要因である場合が多いことがわかり、要因</a:t>
            </a:r>
            <a:r>
              <a:rPr kumimoji="1" lang="ja-JP" altLang="en-US" dirty="0"/>
              <a:t>に合わせてこれから各クラスに様々な取り組みの実施しました。その成果か</a:t>
            </a:r>
            <a:r>
              <a:rPr kumimoji="1" lang="en-US" altLang="ja-JP" dirty="0"/>
              <a:t>…</a:t>
            </a:r>
            <a:r>
              <a:rPr kumimoji="1" lang="ja-JP" altLang="en-US" dirty="0" err="1"/>
              <a:t>。</a:t>
            </a:r>
            <a:r>
              <a:rPr kumimoji="1" lang="ja-JP" altLang="en-US" dirty="0"/>
              <a:t>今年度は昨年の４．５．６月と比較し、残菜率が低い日が増えています。</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56</a:t>
            </a:fld>
            <a:endParaRPr kumimoji="1" lang="ja-JP" altLang="en-US"/>
          </a:p>
        </p:txBody>
      </p:sp>
    </p:spTree>
    <p:extLst>
      <p:ext uri="{BB962C8B-B14F-4D97-AF65-F5344CB8AC3E}">
        <p14:creationId xmlns:p14="http://schemas.microsoft.com/office/powerpoint/2010/main" val="187756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6</a:t>
            </a:r>
            <a:r>
              <a:rPr kumimoji="1" lang="ja-JP" altLang="en-US" dirty="0"/>
              <a:t>年生は家庭科の</a:t>
            </a:r>
            <a:r>
              <a:rPr kumimoji="1" lang="en-US" altLang="ja-JP" dirty="0" smtClean="0"/>
              <a:t>1</a:t>
            </a:r>
            <a:r>
              <a:rPr kumimoji="1" lang="ja-JP" altLang="en-US" dirty="0" smtClean="0"/>
              <a:t>食分</a:t>
            </a:r>
            <a:r>
              <a:rPr kumimoji="1" lang="ja-JP" altLang="en-US" dirty="0"/>
              <a:t>の食事を考える授業の発展として給食の献立を作成しました。各クラス班で献立を考え児童・教職員・給食室がそれぞれ投票しナンバー１が</a:t>
            </a:r>
            <a:r>
              <a:rPr kumimoji="1" lang="ja-JP" altLang="en-US" dirty="0" smtClean="0"/>
              <a:t>決めました。</a:t>
            </a:r>
            <a:r>
              <a:rPr kumimoji="1" lang="ja-JP" altLang="en-US" dirty="0"/>
              <a:t>決定した献立は</a:t>
            </a:r>
            <a:r>
              <a:rPr kumimoji="1" lang="en-US" altLang="ja-JP" dirty="0"/>
              <a:t>1</a:t>
            </a:r>
            <a:r>
              <a:rPr kumimoji="1" lang="ja-JP" altLang="en-US" dirty="0"/>
              <a:t>月に提供予定です。おたのしみに！</a:t>
            </a:r>
            <a:endParaRPr kumimoji="1" lang="en-US" altLang="ja-JP"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57</a:t>
            </a:fld>
            <a:endParaRPr kumimoji="1" lang="ja-JP" altLang="en-US"/>
          </a:p>
        </p:txBody>
      </p:sp>
    </p:spTree>
    <p:extLst>
      <p:ext uri="{BB962C8B-B14F-4D97-AF65-F5344CB8AC3E}">
        <p14:creationId xmlns:p14="http://schemas.microsoft.com/office/powerpoint/2010/main" val="3128344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11</a:t>
            </a:r>
            <a:r>
              <a:rPr kumimoji="1" lang="ja-JP" altLang="en-US" dirty="0"/>
              <a:t>月</a:t>
            </a:r>
            <a:r>
              <a:rPr kumimoji="1" lang="en-US" altLang="ja-JP" dirty="0"/>
              <a:t>2</a:t>
            </a:r>
            <a:r>
              <a:rPr kumimoji="1" lang="ja-JP" altLang="en-US" dirty="0"/>
              <a:t>日から１２月２日の読書月間にあわせておはなし給食を実施しました。この日はるるとららシリーズより、きらきらゼリーです。調理員さんと協力して濃厚な宝石のようなぶどうゼリーを作りました。</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58</a:t>
            </a:fld>
            <a:endParaRPr kumimoji="1" lang="ja-JP" altLang="en-US"/>
          </a:p>
        </p:txBody>
      </p:sp>
    </p:spTree>
    <p:extLst>
      <p:ext uri="{BB962C8B-B14F-4D97-AF65-F5344CB8AC3E}">
        <p14:creationId xmlns:p14="http://schemas.microsoft.com/office/powerpoint/2010/main" val="39506514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給食委員会で</a:t>
            </a:r>
            <a:r>
              <a:rPr kumimoji="1" lang="ja-JP" altLang="en-US" dirty="0" smtClean="0"/>
              <a:t>は苦手なものでも１口チャレンジ！！という動画</a:t>
            </a:r>
            <a:r>
              <a:rPr kumimoji="1" lang="ja-JP" altLang="en-US" dirty="0"/>
              <a:t>を作成しました。各クラスで給食時間に見てもらいましたクイズでは大盛り上がり！黙食ですが指で数字を表しながらたのしんでいる子供たちをみて</a:t>
            </a:r>
            <a:endParaRPr kumimoji="1" lang="en-US" altLang="ja-JP" dirty="0"/>
          </a:p>
          <a:p>
            <a:r>
              <a:rPr kumimoji="1" lang="ja-JP" altLang="en-US" dirty="0"/>
              <a:t>できることを工夫して楽しい給食時間を作っていきたいと「心から思いました。今年度は給食時のマナーをテーマにすすめています。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59</a:t>
            </a:fld>
            <a:endParaRPr kumimoji="1" lang="ja-JP" altLang="en-US"/>
          </a:p>
        </p:txBody>
      </p:sp>
    </p:spTree>
    <p:extLst>
      <p:ext uri="{BB962C8B-B14F-4D97-AF65-F5344CB8AC3E}">
        <p14:creationId xmlns:p14="http://schemas.microsoft.com/office/powerpoint/2010/main" val="25772725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spcBef>
                <a:spcPct val="50000"/>
              </a:spcBef>
              <a:buNone/>
            </a:pPr>
            <a:r>
              <a:rPr lang="ja-JP" altLang="en-US" sz="1200" dirty="0">
                <a:latin typeface="HG創英角ﾎﾟｯﾌﾟ体" pitchFamily="49" charset="-128"/>
                <a:ea typeface="HG創英角ﾎﾟｯﾌﾟ体" pitchFamily="49" charset="-128"/>
              </a:rPr>
              <a:t>最後に食育は学校だけでなく、家庭でのいつもの生活の中のちょっとしたことが勉強になります。</a:t>
            </a:r>
          </a:p>
          <a:p>
            <a:pPr marL="0" indent="0">
              <a:spcBef>
                <a:spcPct val="50000"/>
              </a:spcBef>
              <a:buNone/>
            </a:pPr>
            <a:r>
              <a:rPr lang="ja-JP" altLang="en-US" sz="1200" dirty="0">
                <a:latin typeface="HG創英角ﾎﾟｯﾌﾟ体" pitchFamily="49" charset="-128"/>
                <a:ea typeface="HG創英角ﾎﾟｯﾌﾟ体" pitchFamily="49" charset="-128"/>
              </a:rPr>
              <a:t>　家庭・地域・学校で協力して子どもたちの健康的な食生活づくりをして支えていきたいと考えています。</a:t>
            </a:r>
            <a:endParaRPr lang="en-US" altLang="ja-JP" sz="1200" dirty="0">
              <a:latin typeface="HG創英角ﾎﾟｯﾌﾟ体" pitchFamily="49" charset="-128"/>
              <a:ea typeface="HG創英角ﾎﾟｯﾌﾟ体" pitchFamily="49" charset="-128"/>
            </a:endParaRPr>
          </a:p>
          <a:p>
            <a:pPr marL="0" indent="0">
              <a:spcBef>
                <a:spcPct val="50000"/>
              </a:spcBef>
              <a:buNone/>
            </a:pPr>
            <a:r>
              <a:rPr kumimoji="1" lang="ja-JP" altLang="en-US" sz="1200" dirty="0">
                <a:latin typeface="HG創英角ﾎﾟｯﾌﾟ体" pitchFamily="49" charset="-128"/>
                <a:ea typeface="HG創英角ﾎﾟｯﾌﾟ体" pitchFamily="49" charset="-128"/>
              </a:rPr>
              <a:t>　</a:t>
            </a:r>
            <a:r>
              <a:rPr kumimoji="1" lang="ja-JP" altLang="en-US" sz="1200" dirty="0">
                <a:latin typeface="HGS創英角ﾎﾟｯﾌﾟ体" panose="040B0A00000000000000" pitchFamily="50" charset="-128"/>
                <a:ea typeface="HGS創英角ﾎﾟｯﾌﾟ体" panose="040B0A00000000000000" pitchFamily="50" charset="-128"/>
              </a:rPr>
              <a:t>子どもたちが笑顔で元気</a:t>
            </a:r>
            <a:r>
              <a:rPr lang="ja-JP" altLang="en-US" sz="1200" dirty="0">
                <a:latin typeface="HGS創英角ﾎﾟｯﾌﾟ体" panose="040B0A00000000000000" pitchFamily="50" charset="-128"/>
                <a:ea typeface="HGS創英角ﾎﾟｯﾌﾟ体" panose="040B0A00000000000000" pitchFamily="50" charset="-128"/>
              </a:rPr>
              <a:t>に</a:t>
            </a:r>
            <a:r>
              <a:rPr kumimoji="1" lang="ja-JP" altLang="en-US" sz="1200" dirty="0">
                <a:latin typeface="HGS創英角ﾎﾟｯﾌﾟ体" panose="040B0A00000000000000" pitchFamily="50" charset="-128"/>
                <a:ea typeface="HGS創英角ﾎﾟｯﾌﾟ体" panose="040B0A00000000000000" pitchFamily="50" charset="-128"/>
              </a:rPr>
              <a:t>過ごせるように今後ともご協力のほどお願いいたします。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60</a:t>
            </a:fld>
            <a:endParaRPr kumimoji="1" lang="ja-JP" altLang="en-US"/>
          </a:p>
        </p:txBody>
      </p:sp>
    </p:spTree>
    <p:extLst>
      <p:ext uri="{BB962C8B-B14F-4D97-AF65-F5344CB8AC3E}">
        <p14:creationId xmlns:p14="http://schemas.microsoft.com/office/powerpoint/2010/main" val="6769662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ご清聴ありがとうございました。</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61</a:t>
            </a:fld>
            <a:endParaRPr kumimoji="1" lang="ja-JP" altLang="en-US"/>
          </a:p>
        </p:txBody>
      </p:sp>
    </p:spTree>
    <p:extLst>
      <p:ext uri="{BB962C8B-B14F-4D97-AF65-F5344CB8AC3E}">
        <p14:creationId xmlns:p14="http://schemas.microsoft.com/office/powerpoint/2010/main" val="10442227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きょうの給食について紹介します。とりなんばんうどん、</a:t>
            </a:r>
            <a:r>
              <a:rPr kumimoji="1" lang="ja-JP" altLang="en-US" dirty="0" err="1"/>
              <a:t>あおなと</a:t>
            </a:r>
            <a:r>
              <a:rPr kumimoji="1" lang="ja-JP" altLang="en-US" dirty="0"/>
              <a:t>切干大根のおひたし、パイナップルケーキです。</a:t>
            </a:r>
            <a:endParaRPr kumimoji="1" lang="en-US" altLang="ja-JP" dirty="0"/>
          </a:p>
          <a:p>
            <a:r>
              <a:rPr kumimoji="1" lang="ja-JP" altLang="en-US" dirty="0"/>
              <a:t>これから配膳になります。順番に手洗い・消毒をして座席にてお待ちください。</a:t>
            </a:r>
            <a:endParaRPr kumimoji="1" lang="en-US" altLang="ja-JP" dirty="0"/>
          </a:p>
          <a:p>
            <a:r>
              <a:rPr kumimoji="1" lang="ja-JP" altLang="en-US"/>
              <a:t>給食中</a:t>
            </a:r>
            <a:r>
              <a:rPr kumimoji="1" lang="ja-JP" altLang="en-US" smtClean="0"/>
              <a:t>はとなりのかたとお話しできるていどの声量で会話をよろしく</a:t>
            </a:r>
            <a:r>
              <a:rPr kumimoji="1" lang="ja-JP" altLang="en-US" dirty="0"/>
              <a:t>お願いいたします。</a:t>
            </a:r>
            <a:endParaRPr kumimoji="1" lang="en-US" altLang="ja-JP" dirty="0"/>
          </a:p>
          <a:p>
            <a:r>
              <a:rPr kumimoji="1" lang="ja-JP" altLang="en-US" dirty="0"/>
              <a:t>次に片付け方についてです。</a:t>
            </a:r>
            <a:endParaRPr kumimoji="1" lang="en-US" altLang="ja-JP" dirty="0"/>
          </a:p>
          <a:p>
            <a:endParaRPr kumimoji="1" lang="en-US" altLang="ja-JP" dirty="0"/>
          </a:p>
          <a:p>
            <a:r>
              <a:rPr lang="ja-JP" altLang="en-US" sz="1200" b="1" dirty="0"/>
              <a:t>食べきれなかったものは、入っていた食缶に。</a:t>
            </a:r>
            <a:endParaRPr lang="en-US" altLang="ja-JP" sz="1200" b="1" dirty="0"/>
          </a:p>
          <a:p>
            <a:r>
              <a:rPr lang="ja-JP" altLang="en-US" sz="1200" b="1" dirty="0"/>
              <a:t>食器はもとのかごに。</a:t>
            </a:r>
            <a:endParaRPr lang="en-US" altLang="ja-JP" sz="1200" b="1" dirty="0"/>
          </a:p>
          <a:p>
            <a:r>
              <a:rPr lang="ja-JP" altLang="en-US" sz="1200" b="1" dirty="0"/>
              <a:t>ストローは、ビニール袋に。</a:t>
            </a:r>
            <a:endParaRPr lang="en-US" altLang="ja-JP" sz="1200" b="1" dirty="0"/>
          </a:p>
          <a:p>
            <a:r>
              <a:rPr lang="ja-JP" altLang="en-US" sz="1200" b="1" dirty="0"/>
              <a:t>牛乳パックはつぶして、ゴミ</a:t>
            </a:r>
            <a:r>
              <a:rPr lang="ja-JP" altLang="en-US" sz="1200" b="1" dirty="0" err="1"/>
              <a:t>ぶくろに</a:t>
            </a:r>
            <a:r>
              <a:rPr lang="ja-JP" altLang="en-US" sz="1200" b="1" dirty="0"/>
              <a:t>。</a:t>
            </a:r>
            <a:endParaRPr lang="en-US" altLang="ja-JP" sz="1200" b="1" dirty="0"/>
          </a:p>
          <a:p>
            <a:pPr marL="0" indent="0">
              <a:buNone/>
            </a:pPr>
            <a:r>
              <a:rPr lang="en-US" altLang="ja-JP" sz="1100" b="1" dirty="0"/>
              <a:t>※</a:t>
            </a:r>
            <a:r>
              <a:rPr lang="ja-JP" altLang="en-US" sz="1100" b="1" dirty="0"/>
              <a:t>牛乳の飲み残しがある場合はケースに並べる。</a:t>
            </a:r>
            <a:endParaRPr lang="en-US" altLang="ja-JP" sz="11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それでは順番に手洗いをして座席にてお待ちください。</a:t>
            </a:r>
            <a:endParaRPr kumimoji="1" lang="en-US" altLang="ja-JP" sz="1100" dirty="0"/>
          </a:p>
          <a:p>
            <a:pPr marL="0" indent="0">
              <a:buNone/>
            </a:pPr>
            <a:r>
              <a:rPr lang="en-US" altLang="ja-JP" sz="1100" b="1" dirty="0"/>
              <a:t>PTA</a:t>
            </a:r>
            <a:r>
              <a:rPr lang="ja-JP" altLang="en-US" sz="1100" b="1" dirty="0"/>
              <a:t>本部の皆様、配膳の補助のご協力お願いいたします。</a:t>
            </a:r>
            <a:endParaRPr lang="en-US" altLang="ja-JP" sz="1100" b="1" dirty="0"/>
          </a:p>
          <a:p>
            <a:pPr marL="0" indent="0">
              <a:buNone/>
            </a:pP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86D1C54-CA85-4D98-A9F9-C5F61181981E}" type="slidenum">
              <a:rPr kumimoji="1" lang="ja-JP" altLang="en-US" smtClean="0"/>
              <a:t>62</a:t>
            </a:fld>
            <a:endParaRPr kumimoji="1" lang="ja-JP" altLang="en-US"/>
          </a:p>
        </p:txBody>
      </p:sp>
    </p:spTree>
    <p:extLst>
      <p:ext uri="{BB962C8B-B14F-4D97-AF65-F5344CB8AC3E}">
        <p14:creationId xmlns:p14="http://schemas.microsoft.com/office/powerpoint/2010/main" val="3922503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最後に表示しておくスライド　ご馳走様でした。</a:t>
            </a:r>
            <a:endParaRPr kumimoji="1" lang="en-US" altLang="ja-JP" dirty="0"/>
          </a:p>
          <a:p>
            <a:r>
              <a:rPr kumimoji="1" lang="ja-JP" altLang="en-US" dirty="0"/>
              <a:t>→アンケート　回収　長時間、ありがとうございました。</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63</a:t>
            </a:fld>
            <a:endParaRPr kumimoji="1" lang="ja-JP" altLang="en-US"/>
          </a:p>
        </p:txBody>
      </p:sp>
    </p:spTree>
    <p:extLst>
      <p:ext uri="{BB962C8B-B14F-4D97-AF65-F5344CB8AC3E}">
        <p14:creationId xmlns:p14="http://schemas.microsoft.com/office/powerpoint/2010/main" val="213477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校給食とは栄養補給の食事として、成長期の児童生徒の健全な発育・発達を支える役割だけでなく、食に関する正しい理解と適切な判断力を養う上でも大切な役割を持っています。一生涯健康で過ごすための望ましい食習慣が身につくよう計画的に指導を行っています。</a:t>
            </a:r>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5</a:t>
            </a:fld>
            <a:endParaRPr kumimoji="1" lang="ja-JP" altLang="en-US"/>
          </a:p>
        </p:txBody>
      </p:sp>
    </p:spTree>
    <p:extLst>
      <p:ext uri="{BB962C8B-B14F-4D97-AF65-F5344CB8AC3E}">
        <p14:creationId xmlns:p14="http://schemas.microsoft.com/office/powerpoint/2010/main" val="4135897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HGP創英角ﾎﾟｯﾌﾟ体" pitchFamily="50" charset="-128"/>
                <a:ea typeface="HGP創英角ﾎﾟｯﾌﾟ体" pitchFamily="50" charset="-128"/>
              </a:rPr>
              <a:t>学校給食は法律に基づいて実施されています。健康を維持することや、食事のマナーをまなぶこと、食べることは、自然の恩恵のうえになりたっていること、色々な人の手によって支えられていることなど７つの目標があります。</a:t>
            </a:r>
            <a:endParaRPr lang="ja-JP" altLang="ja-JP" sz="1200" dirty="0">
              <a:latin typeface="HGP創英角ﾎﾟｯﾌﾟ体" pitchFamily="50" charset="-128"/>
              <a:ea typeface="HGP創英角ﾎﾟｯﾌﾟ体"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6</a:t>
            </a:fld>
            <a:endParaRPr kumimoji="1" lang="ja-JP" altLang="en-US"/>
          </a:p>
        </p:txBody>
      </p:sp>
    </p:spTree>
    <p:extLst>
      <p:ext uri="{BB962C8B-B14F-4D97-AF65-F5344CB8AC3E}">
        <p14:creationId xmlns:p14="http://schemas.microsoft.com/office/powerpoint/2010/main" val="2619190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市川市の給食の栄養価は文部科学省が示している学校給食摂取基準に基づき設定されています。一か月の平均が基準値に近づくようにさまざまな工夫をしています。特に鉄、食物繊維が不足しがちな栄養素です</a:t>
            </a:r>
            <a:r>
              <a:rPr kumimoji="1" lang="ja-JP" altLang="en-US" dirty="0" smtClean="0"/>
              <a:t>。また１食分</a:t>
            </a:r>
            <a:r>
              <a:rPr kumimoji="1" lang="ja-JP" altLang="en-US" dirty="0"/>
              <a:t>の食塩相当量を</a:t>
            </a:r>
            <a:r>
              <a:rPr kumimoji="1" lang="en-US" altLang="ja-JP" dirty="0"/>
              <a:t>2</a:t>
            </a:r>
            <a:r>
              <a:rPr kumimoji="1" lang="ja-JP" altLang="en-US" dirty="0" err="1"/>
              <a:t>ｇ</a:t>
            </a:r>
            <a:r>
              <a:rPr kumimoji="1" lang="ja-JP" altLang="en-US" dirty="0"/>
              <a:t>以下にするためにだしをきかせたり、</a:t>
            </a:r>
            <a:r>
              <a:rPr kumimoji="1" lang="ja-JP" altLang="en-US" dirty="0" smtClean="0"/>
              <a:t>カレー味などの、</a:t>
            </a:r>
            <a:r>
              <a:rPr kumimoji="1" lang="ja-JP" altLang="en-US" dirty="0"/>
              <a:t>香辛料のきいた味付けに</a:t>
            </a:r>
            <a:r>
              <a:rPr kumimoji="1" lang="ja-JP" altLang="en-US" dirty="0" smtClean="0"/>
              <a:t>する等工夫をしています。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7</a:t>
            </a:fld>
            <a:endParaRPr kumimoji="1" lang="ja-JP" altLang="en-US"/>
          </a:p>
        </p:txBody>
      </p:sp>
    </p:spTree>
    <p:extLst>
      <p:ext uri="{BB962C8B-B14F-4D97-AF65-F5344CB8AC3E}">
        <p14:creationId xmlns:p14="http://schemas.microsoft.com/office/powerpoint/2010/main" val="4261592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次に妙典小の</a:t>
            </a:r>
            <a:r>
              <a:rPr kumimoji="1" lang="ja-JP" altLang="en-US" dirty="0" smtClean="0"/>
              <a:t>きゅうしょくしつに</a:t>
            </a:r>
            <a:r>
              <a:rPr kumimoji="1" lang="ja-JP" altLang="en-US" dirty="0"/>
              <a:t>ついてご紹介します。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8</a:t>
            </a:fld>
            <a:endParaRPr kumimoji="1" lang="ja-JP" altLang="en-US"/>
          </a:p>
        </p:txBody>
      </p:sp>
    </p:spTree>
    <p:extLst>
      <p:ext uri="{BB962C8B-B14F-4D97-AF65-F5344CB8AC3E}">
        <p14:creationId xmlns:p14="http://schemas.microsoft.com/office/powerpoint/2010/main" val="1408987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妙典小学校の給食実施状況です。</a:t>
            </a:r>
            <a:endParaRPr kumimoji="1" lang="en-US" altLang="ja-JP" dirty="0"/>
          </a:p>
          <a:p>
            <a:r>
              <a:rPr kumimoji="1" lang="ja-JP" altLang="en-US" dirty="0"/>
              <a:t>本校は市の調理員が調理を行っており、栄養士１名調理員６名、５名のパート職員で毎日８１０人分の給食を作っています。</a:t>
            </a:r>
            <a:endParaRPr kumimoji="1" lang="en-US" altLang="ja-JP" dirty="0"/>
          </a:p>
          <a:p>
            <a:r>
              <a:rPr kumimoji="1" lang="ja-JP" altLang="en-US" dirty="0"/>
              <a:t>調理委託をする学校に比べ、人手が少なく、献立も工夫していかなければなりません。</a:t>
            </a:r>
            <a:endParaRPr kumimoji="1" lang="en-US" altLang="ja-JP" dirty="0"/>
          </a:p>
          <a:p>
            <a:r>
              <a:rPr kumimoji="1" lang="ja-JP" altLang="en-US" dirty="0"/>
              <a:t>給食費は１食あたり</a:t>
            </a:r>
            <a:r>
              <a:rPr kumimoji="1" lang="en-US" altLang="ja-JP" dirty="0"/>
              <a:t>297</a:t>
            </a:r>
            <a:r>
              <a:rPr kumimoji="1" lang="ja-JP" altLang="en-US" dirty="0"/>
              <a:t>円で食材料費を賄い運営しております。物価高騰のため令和５年度</a:t>
            </a:r>
            <a:r>
              <a:rPr kumimoji="1" lang="en-US" altLang="ja-JP" dirty="0"/>
              <a:t>7</a:t>
            </a:r>
            <a:r>
              <a:rPr kumimoji="1" lang="ja-JP" altLang="en-US" dirty="0"/>
              <a:t>月</a:t>
            </a:r>
            <a:r>
              <a:rPr kumimoji="1" lang="ja-JP" altLang="en-US" dirty="0" smtClean="0"/>
              <a:t>より１食</a:t>
            </a:r>
            <a:r>
              <a:rPr kumimoji="1" lang="ja-JP" altLang="en-US" dirty="0"/>
              <a:t>当たり</a:t>
            </a:r>
            <a:r>
              <a:rPr kumimoji="1" lang="en-US" altLang="ja-JP" dirty="0"/>
              <a:t>307</a:t>
            </a:r>
            <a:r>
              <a:rPr kumimoji="1" lang="ja-JP" altLang="en-US" dirty="0"/>
              <a:t>円となる予定です。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また市川市では、学校独自の献立を各校の栄養士が作成しており学校ごとの特色をいかした給食が魅力です。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86D1C54-CA85-4D98-A9F9-C5F61181981E}" type="slidenum">
              <a:rPr kumimoji="1" lang="ja-JP" altLang="en-US" smtClean="0"/>
              <a:t>9</a:t>
            </a:fld>
            <a:endParaRPr kumimoji="1" lang="ja-JP" altLang="en-US"/>
          </a:p>
        </p:txBody>
      </p:sp>
    </p:spTree>
    <p:extLst>
      <p:ext uri="{BB962C8B-B14F-4D97-AF65-F5344CB8AC3E}">
        <p14:creationId xmlns:p14="http://schemas.microsoft.com/office/powerpoint/2010/main" val="1251105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CD38D6D-63D7-4351-BDF3-427DB1445414}" type="datetimeFigureOut">
              <a:rPr kumimoji="1" lang="ja-JP" altLang="en-US" smtClean="0"/>
              <a:t>2023/7/5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8EA58-DC1B-42D3-B40E-BBE801822067}" type="slidenum">
              <a:rPr kumimoji="1" lang="ja-JP" altLang="en-US" smtClean="0"/>
              <a:t>‹#›</a:t>
            </a:fld>
            <a:endParaRPr kumimoji="1" lang="ja-JP" altLang="en-US"/>
          </a:p>
        </p:txBody>
      </p:sp>
    </p:spTree>
    <p:extLst>
      <p:ext uri="{BB962C8B-B14F-4D97-AF65-F5344CB8AC3E}">
        <p14:creationId xmlns:p14="http://schemas.microsoft.com/office/powerpoint/2010/main" val="2279532421"/>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CD38D6D-63D7-4351-BDF3-427DB1445414}" type="datetimeFigureOut">
              <a:rPr kumimoji="1" lang="ja-JP" altLang="en-US" smtClean="0"/>
              <a:t>2023/7/5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8EA58-DC1B-42D3-B40E-BBE801822067}" type="slidenum">
              <a:rPr kumimoji="1" lang="ja-JP" altLang="en-US" smtClean="0"/>
              <a:t>‹#›</a:t>
            </a:fld>
            <a:endParaRPr kumimoji="1" lang="ja-JP" altLang="en-US"/>
          </a:p>
        </p:txBody>
      </p:sp>
    </p:spTree>
    <p:extLst>
      <p:ext uri="{BB962C8B-B14F-4D97-AF65-F5344CB8AC3E}">
        <p14:creationId xmlns:p14="http://schemas.microsoft.com/office/powerpoint/2010/main" val="787409219"/>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CD38D6D-63D7-4351-BDF3-427DB1445414}" type="datetimeFigureOut">
              <a:rPr kumimoji="1" lang="ja-JP" altLang="en-US" smtClean="0"/>
              <a:t>2023/7/5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8EA58-DC1B-42D3-B40E-BBE801822067}" type="slidenum">
              <a:rPr kumimoji="1" lang="ja-JP" altLang="en-US" smtClean="0"/>
              <a:t>‹#›</a:t>
            </a:fld>
            <a:endParaRPr kumimoji="1" lang="ja-JP" altLang="en-US"/>
          </a:p>
        </p:txBody>
      </p:sp>
    </p:spTree>
    <p:extLst>
      <p:ext uri="{BB962C8B-B14F-4D97-AF65-F5344CB8AC3E}">
        <p14:creationId xmlns:p14="http://schemas.microsoft.com/office/powerpoint/2010/main" val="1272024301"/>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CD38D6D-63D7-4351-BDF3-427DB1445414}" type="datetimeFigureOut">
              <a:rPr kumimoji="1" lang="ja-JP" altLang="en-US" smtClean="0"/>
              <a:t>2023/7/5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8EA58-DC1B-42D3-B40E-BBE801822067}" type="slidenum">
              <a:rPr kumimoji="1" lang="ja-JP" altLang="en-US" smtClean="0"/>
              <a:t>‹#›</a:t>
            </a:fld>
            <a:endParaRPr kumimoji="1" lang="ja-JP" altLang="en-US"/>
          </a:p>
        </p:txBody>
      </p:sp>
    </p:spTree>
    <p:extLst>
      <p:ext uri="{BB962C8B-B14F-4D97-AF65-F5344CB8AC3E}">
        <p14:creationId xmlns:p14="http://schemas.microsoft.com/office/powerpoint/2010/main" val="1287798762"/>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CD38D6D-63D7-4351-BDF3-427DB1445414}" type="datetimeFigureOut">
              <a:rPr kumimoji="1" lang="ja-JP" altLang="en-US" smtClean="0"/>
              <a:t>2023/7/5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8EA58-DC1B-42D3-B40E-BBE801822067}" type="slidenum">
              <a:rPr kumimoji="1" lang="ja-JP" altLang="en-US" smtClean="0"/>
              <a:t>‹#›</a:t>
            </a:fld>
            <a:endParaRPr kumimoji="1" lang="ja-JP" altLang="en-US"/>
          </a:p>
        </p:txBody>
      </p:sp>
    </p:spTree>
    <p:extLst>
      <p:ext uri="{BB962C8B-B14F-4D97-AF65-F5344CB8AC3E}">
        <p14:creationId xmlns:p14="http://schemas.microsoft.com/office/powerpoint/2010/main" val="2501563247"/>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CD38D6D-63D7-4351-BDF3-427DB1445414}" type="datetimeFigureOut">
              <a:rPr kumimoji="1" lang="ja-JP" altLang="en-US" smtClean="0"/>
              <a:t>2023/7/5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8EA58-DC1B-42D3-B40E-BBE801822067}" type="slidenum">
              <a:rPr kumimoji="1" lang="ja-JP" altLang="en-US" smtClean="0"/>
              <a:t>‹#›</a:t>
            </a:fld>
            <a:endParaRPr kumimoji="1" lang="ja-JP" altLang="en-US"/>
          </a:p>
        </p:txBody>
      </p:sp>
    </p:spTree>
    <p:extLst>
      <p:ext uri="{BB962C8B-B14F-4D97-AF65-F5344CB8AC3E}">
        <p14:creationId xmlns:p14="http://schemas.microsoft.com/office/powerpoint/2010/main" val="2285706424"/>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CD38D6D-63D7-4351-BDF3-427DB1445414}" type="datetimeFigureOut">
              <a:rPr kumimoji="1" lang="ja-JP" altLang="en-US" smtClean="0"/>
              <a:t>2023/7/5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E88EA58-DC1B-42D3-B40E-BBE801822067}" type="slidenum">
              <a:rPr kumimoji="1" lang="ja-JP" altLang="en-US" smtClean="0"/>
              <a:t>‹#›</a:t>
            </a:fld>
            <a:endParaRPr kumimoji="1" lang="ja-JP" altLang="en-US"/>
          </a:p>
        </p:txBody>
      </p:sp>
    </p:spTree>
    <p:extLst>
      <p:ext uri="{BB962C8B-B14F-4D97-AF65-F5344CB8AC3E}">
        <p14:creationId xmlns:p14="http://schemas.microsoft.com/office/powerpoint/2010/main" val="455430810"/>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CD38D6D-63D7-4351-BDF3-427DB1445414}" type="datetimeFigureOut">
              <a:rPr kumimoji="1" lang="ja-JP" altLang="en-US" smtClean="0"/>
              <a:t>2023/7/5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E88EA58-DC1B-42D3-B40E-BBE801822067}" type="slidenum">
              <a:rPr kumimoji="1" lang="ja-JP" altLang="en-US" smtClean="0"/>
              <a:t>‹#›</a:t>
            </a:fld>
            <a:endParaRPr kumimoji="1" lang="ja-JP" altLang="en-US"/>
          </a:p>
        </p:txBody>
      </p:sp>
    </p:spTree>
    <p:extLst>
      <p:ext uri="{BB962C8B-B14F-4D97-AF65-F5344CB8AC3E}">
        <p14:creationId xmlns:p14="http://schemas.microsoft.com/office/powerpoint/2010/main" val="4180445603"/>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CD38D6D-63D7-4351-BDF3-427DB1445414}" type="datetimeFigureOut">
              <a:rPr kumimoji="1" lang="ja-JP" altLang="en-US" smtClean="0"/>
              <a:t>2023/7/5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E88EA58-DC1B-42D3-B40E-BBE801822067}" type="slidenum">
              <a:rPr kumimoji="1" lang="ja-JP" altLang="en-US" smtClean="0"/>
              <a:t>‹#›</a:t>
            </a:fld>
            <a:endParaRPr kumimoji="1" lang="ja-JP" altLang="en-US"/>
          </a:p>
        </p:txBody>
      </p:sp>
    </p:spTree>
    <p:extLst>
      <p:ext uri="{BB962C8B-B14F-4D97-AF65-F5344CB8AC3E}">
        <p14:creationId xmlns:p14="http://schemas.microsoft.com/office/powerpoint/2010/main" val="3851002042"/>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CD38D6D-63D7-4351-BDF3-427DB1445414}" type="datetimeFigureOut">
              <a:rPr kumimoji="1" lang="ja-JP" altLang="en-US" smtClean="0"/>
              <a:t>2023/7/5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8EA58-DC1B-42D3-B40E-BBE801822067}" type="slidenum">
              <a:rPr kumimoji="1" lang="ja-JP" altLang="en-US" smtClean="0"/>
              <a:t>‹#›</a:t>
            </a:fld>
            <a:endParaRPr kumimoji="1" lang="ja-JP" altLang="en-US"/>
          </a:p>
        </p:txBody>
      </p:sp>
    </p:spTree>
    <p:extLst>
      <p:ext uri="{BB962C8B-B14F-4D97-AF65-F5344CB8AC3E}">
        <p14:creationId xmlns:p14="http://schemas.microsoft.com/office/powerpoint/2010/main" val="1245941573"/>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CD38D6D-63D7-4351-BDF3-427DB1445414}" type="datetimeFigureOut">
              <a:rPr kumimoji="1" lang="ja-JP" altLang="en-US" smtClean="0"/>
              <a:t>2023/7/5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8EA58-DC1B-42D3-B40E-BBE801822067}" type="slidenum">
              <a:rPr kumimoji="1" lang="ja-JP" altLang="en-US" smtClean="0"/>
              <a:t>‹#›</a:t>
            </a:fld>
            <a:endParaRPr kumimoji="1" lang="ja-JP" altLang="en-US"/>
          </a:p>
        </p:txBody>
      </p:sp>
    </p:spTree>
    <p:extLst>
      <p:ext uri="{BB962C8B-B14F-4D97-AF65-F5344CB8AC3E}">
        <p14:creationId xmlns:p14="http://schemas.microsoft.com/office/powerpoint/2010/main" val="2965866962"/>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D38D6D-63D7-4351-BDF3-427DB1445414}" type="datetimeFigureOut">
              <a:rPr kumimoji="1" lang="ja-JP" altLang="en-US" smtClean="0"/>
              <a:t>2023/7/5</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E88EA58-DC1B-42D3-B40E-BBE801822067}" type="slidenum">
              <a:rPr kumimoji="1" lang="ja-JP" altLang="en-US" smtClean="0"/>
              <a:t>‹#›</a:t>
            </a:fld>
            <a:endParaRPr kumimoji="1" lang="ja-JP" altLang="en-US"/>
          </a:p>
        </p:txBody>
      </p:sp>
    </p:spTree>
    <p:extLst>
      <p:ext uri="{BB962C8B-B14F-4D97-AF65-F5344CB8AC3E}">
        <p14:creationId xmlns:p14="http://schemas.microsoft.com/office/powerpoint/2010/main" val="388661413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65.jpeg"/><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g"/></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g"/></Relationships>
</file>

<file path=ppt/slides/_rels/slide5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4932040" y="5229200"/>
            <a:ext cx="3672408" cy="1291952"/>
          </a:xfrm>
        </p:spPr>
        <p:txBody>
          <a:bodyPr>
            <a:normAutofit fontScale="40000" lnSpcReduction="20000"/>
          </a:bodyPr>
          <a:lstStyle/>
          <a:p>
            <a:endParaRPr kumimoji="1" lang="en-US" altLang="ja-JP" dirty="0"/>
          </a:p>
          <a:p>
            <a:r>
              <a:rPr lang="ja-JP" altLang="en-US" sz="7400" dirty="0"/>
              <a:t>令和５年６月</a:t>
            </a:r>
            <a:r>
              <a:rPr lang="en-US" altLang="ja-JP" sz="7400" dirty="0"/>
              <a:t>29</a:t>
            </a:r>
            <a:r>
              <a:rPr lang="ja-JP" altLang="en-US" sz="7400" dirty="0"/>
              <a:t>日</a:t>
            </a:r>
            <a:endParaRPr lang="en-US" altLang="ja-JP" sz="7400" dirty="0"/>
          </a:p>
          <a:p>
            <a:r>
              <a:rPr kumimoji="1" lang="ja-JP" altLang="en-US" sz="7400" dirty="0"/>
              <a:t>市川市立</a:t>
            </a:r>
            <a:r>
              <a:rPr lang="ja-JP" altLang="en-US" sz="7400" dirty="0"/>
              <a:t>妙典</a:t>
            </a:r>
            <a:r>
              <a:rPr kumimoji="1" lang="ja-JP" altLang="en-US" sz="7400" dirty="0"/>
              <a:t>小学校</a:t>
            </a:r>
          </a:p>
        </p:txBody>
      </p:sp>
      <p:sp>
        <p:nvSpPr>
          <p:cNvPr id="6" name="タイトル 1"/>
          <p:cNvSpPr txBox="1">
            <a:spLocks/>
          </p:cNvSpPr>
          <p:nvPr/>
        </p:nvSpPr>
        <p:spPr>
          <a:xfrm>
            <a:off x="323528" y="26064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82880"/>
            <a:r>
              <a:rPr lang="ja-JP" altLang="en-US" sz="3600" dirty="0">
                <a:latin typeface="メイリオ" panose="020B0604030504040204" pitchFamily="50" charset="-128"/>
                <a:ea typeface="メイリオ" panose="020B0604030504040204" pitchFamily="50" charset="-128"/>
              </a:rPr>
              <a:t>令和５年度</a:t>
            </a:r>
            <a:r>
              <a:rPr lang="en-US" altLang="ja-JP" sz="3600" dirty="0">
                <a:latin typeface="メイリオ" panose="020B0604030504040204" pitchFamily="50" charset="-128"/>
                <a:ea typeface="メイリオ" panose="020B0604030504040204" pitchFamily="50" charset="-128"/>
              </a:rPr>
              <a:t/>
            </a:r>
            <a:br>
              <a:rPr lang="en-US" altLang="ja-JP" sz="3600" dirty="0">
                <a:latin typeface="メイリオ" panose="020B0604030504040204" pitchFamily="50" charset="-128"/>
                <a:ea typeface="メイリオ" panose="020B0604030504040204" pitchFamily="50" charset="-128"/>
              </a:rPr>
            </a:br>
            <a:r>
              <a:rPr lang="ja-JP" altLang="en-US" sz="3600" dirty="0">
                <a:latin typeface="メイリオ" panose="020B0604030504040204" pitchFamily="50" charset="-128"/>
                <a:ea typeface="メイリオ" panose="020B0604030504040204" pitchFamily="50" charset="-128"/>
              </a:rPr>
              <a:t>第１回　給食試食会</a:t>
            </a: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4581128"/>
            <a:ext cx="2902679" cy="1986521"/>
          </a:xfrm>
          <a:prstGeom prst="rect">
            <a:avLst/>
          </a:prstGeom>
        </p:spPr>
      </p:pic>
      <p:sp>
        <p:nvSpPr>
          <p:cNvPr id="5" name="サブタイトル 2"/>
          <p:cNvSpPr txBox="1">
            <a:spLocks/>
          </p:cNvSpPr>
          <p:nvPr/>
        </p:nvSpPr>
        <p:spPr>
          <a:xfrm>
            <a:off x="1331640" y="1844824"/>
            <a:ext cx="6192688" cy="2520280"/>
          </a:xfrm>
          <a:prstGeom prst="rect">
            <a:avLst/>
          </a:prstGeom>
          <a:ln w="57150">
            <a:solidFill>
              <a:srgbClr val="0070C0"/>
            </a:solidFill>
          </a:ln>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kumimoji="1"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kumimoji="1"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9pPr>
          </a:lstStyle>
          <a:p>
            <a:pPr>
              <a:lnSpc>
                <a:spcPct val="150000"/>
              </a:lnSpc>
            </a:pPr>
            <a:r>
              <a:rPr lang="ja-JP" altLang="en-US" sz="3200" b="1" dirty="0"/>
              <a:t>４年生</a:t>
            </a:r>
            <a:r>
              <a:rPr lang="ja-JP" altLang="en-US" sz="3200" dirty="0"/>
              <a:t>保護者様</a:t>
            </a:r>
            <a:endParaRPr lang="en-US" altLang="ja-JP" sz="3200" dirty="0"/>
          </a:p>
          <a:p>
            <a:pPr>
              <a:lnSpc>
                <a:spcPct val="150000"/>
              </a:lnSpc>
            </a:pPr>
            <a:r>
              <a:rPr lang="ja-JP" altLang="en-US" sz="3200" dirty="0"/>
              <a:t>座席は自由席です</a:t>
            </a:r>
            <a:endParaRPr lang="en-US" altLang="ja-JP" sz="3200" dirty="0"/>
          </a:p>
          <a:p>
            <a:pPr>
              <a:lnSpc>
                <a:spcPct val="150000"/>
              </a:lnSpc>
            </a:pPr>
            <a:r>
              <a:rPr lang="ja-JP" altLang="en-US" sz="3200" dirty="0"/>
              <a:t>前の方からお座りください</a:t>
            </a:r>
            <a:endParaRPr lang="en-US" altLang="ja-JP" sz="3200" dirty="0"/>
          </a:p>
        </p:txBody>
      </p:sp>
    </p:spTree>
    <p:extLst>
      <p:ext uri="{BB962C8B-B14F-4D97-AF65-F5344CB8AC3E}">
        <p14:creationId xmlns:p14="http://schemas.microsoft.com/office/powerpoint/2010/main" val="3079520596"/>
      </p:ext>
    </p:extLst>
  </p:cSld>
  <p:clrMapOvr>
    <a:masterClrMapping/>
  </p:clrMapOvr>
  <mc:AlternateContent xmlns:mc="http://schemas.openxmlformats.org/markup-compatibility/2006" xmlns:p14="http://schemas.microsoft.com/office/powerpoint/2010/main">
    <mc:Choice Requires="p14">
      <p:transition spd="slow" p14:dur="1750" advClick="0" advTm="25625"/>
    </mc:Choice>
    <mc:Fallback xmlns="">
      <p:transition spd="slow" advClick="0" advTm="2562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 name="コンテンツ プレースホルダー 3"/>
          <p:cNvPicPr>
            <a:picLocks noGrp="1"/>
          </p:cNvPicPr>
          <p:nvPr>
            <p:ph idx="1"/>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267744" y="1857400"/>
            <a:ext cx="4650222" cy="33401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角丸四角形吹き出し 4"/>
          <p:cNvSpPr/>
          <p:nvPr/>
        </p:nvSpPr>
        <p:spPr>
          <a:xfrm>
            <a:off x="131846" y="260648"/>
            <a:ext cx="3940573" cy="1512168"/>
          </a:xfrm>
          <a:prstGeom prst="wedgeRoundRectCallout">
            <a:avLst>
              <a:gd name="adj1" fmla="val 19912"/>
              <a:gd name="adj2" fmla="val 58947"/>
              <a:gd name="adj3" fmla="val 16667"/>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spcAft>
                <a:spcPts val="0"/>
              </a:spcAft>
            </a:pPr>
            <a:endParaRPr lang="ja-JP" sz="1600" kern="100" dirty="0">
              <a:effectLst/>
              <a:latin typeface="メイリオ" panose="020B0604030504040204" pitchFamily="50" charset="-128"/>
              <a:ea typeface="メイリオ" panose="020B0604030504040204" pitchFamily="50" charset="-128"/>
              <a:cs typeface="Times New Roman"/>
            </a:endParaRPr>
          </a:p>
          <a:p>
            <a:pPr indent="133350" algn="l">
              <a:spcAft>
                <a:spcPts val="0"/>
              </a:spcAft>
            </a:pPr>
            <a:r>
              <a:rPr lang="ja-JP" sz="1600" kern="100" dirty="0">
                <a:effectLst/>
                <a:latin typeface="メイリオ" panose="020B0604030504040204" pitchFamily="50" charset="-128"/>
                <a:ea typeface="メイリオ" panose="020B0604030504040204" pitchFamily="50" charset="-128"/>
                <a:cs typeface="Times New Roman"/>
              </a:rPr>
              <a:t>原料は</a:t>
            </a:r>
            <a:r>
              <a:rPr lang="ja-JP" sz="1600" kern="100" dirty="0">
                <a:solidFill>
                  <a:schemeClr val="accent5"/>
                </a:solidFill>
                <a:effectLst/>
                <a:latin typeface="メイリオ" panose="020B0604030504040204" pitchFamily="50" charset="-128"/>
                <a:ea typeface="メイリオ" panose="020B0604030504040204" pitchFamily="50" charset="-128"/>
                <a:cs typeface="Times New Roman"/>
              </a:rPr>
              <a:t>千葉県産の生乳１００％</a:t>
            </a:r>
            <a:r>
              <a:rPr lang="ja-JP" sz="1600" kern="100" dirty="0">
                <a:effectLst/>
                <a:latin typeface="メイリオ" panose="020B0604030504040204" pitchFamily="50" charset="-128"/>
                <a:ea typeface="メイリオ" panose="020B0604030504040204" pitchFamily="50" charset="-128"/>
                <a:cs typeface="Times New Roman"/>
              </a:rPr>
              <a:t>を使用。</a:t>
            </a:r>
            <a:endParaRPr lang="en-US" altLang="ja-JP" sz="1600" kern="100" dirty="0">
              <a:latin typeface="メイリオ" panose="020B0604030504040204" pitchFamily="50" charset="-128"/>
              <a:ea typeface="メイリオ" panose="020B0604030504040204" pitchFamily="50" charset="-128"/>
              <a:cs typeface="Times New Roman"/>
            </a:endParaRPr>
          </a:p>
          <a:p>
            <a:pPr indent="133350" algn="l">
              <a:spcAft>
                <a:spcPts val="0"/>
              </a:spcAft>
            </a:pPr>
            <a:r>
              <a:rPr lang="ja-JP" sz="1600" kern="100" dirty="0">
                <a:effectLst/>
                <a:latin typeface="メイリオ" panose="020B0604030504040204" pitchFamily="50" charset="-128"/>
                <a:ea typeface="メイリオ" panose="020B0604030504040204" pitchFamily="50" charset="-128"/>
                <a:cs typeface="Times New Roman"/>
              </a:rPr>
              <a:t>成長期に特に必要なたんぱく質やカ</a:t>
            </a:r>
            <a:endParaRPr lang="en-US" altLang="ja-JP" sz="1600" kern="100" dirty="0">
              <a:effectLst/>
              <a:latin typeface="メイリオ" panose="020B0604030504040204" pitchFamily="50" charset="-128"/>
              <a:ea typeface="メイリオ" panose="020B0604030504040204" pitchFamily="50" charset="-128"/>
              <a:cs typeface="Times New Roman"/>
            </a:endParaRPr>
          </a:p>
          <a:p>
            <a:pPr indent="133350" algn="l">
              <a:spcAft>
                <a:spcPts val="0"/>
              </a:spcAft>
            </a:pPr>
            <a:r>
              <a:rPr lang="ja-JP" sz="1600" kern="100" dirty="0">
                <a:effectLst/>
                <a:latin typeface="メイリオ" panose="020B0604030504040204" pitchFamily="50" charset="-128"/>
                <a:ea typeface="メイリオ" panose="020B0604030504040204" pitchFamily="50" charset="-128"/>
                <a:cs typeface="Times New Roman"/>
              </a:rPr>
              <a:t>ルシウムなどを補います。</a:t>
            </a:r>
          </a:p>
        </p:txBody>
      </p:sp>
      <p:sp>
        <p:nvSpPr>
          <p:cNvPr id="6" name="角丸四角形吹き出し 5"/>
          <p:cNvSpPr/>
          <p:nvPr/>
        </p:nvSpPr>
        <p:spPr>
          <a:xfrm>
            <a:off x="5071582" y="260648"/>
            <a:ext cx="4072418" cy="1512168"/>
          </a:xfrm>
          <a:prstGeom prst="wedgeRoundRectCallout">
            <a:avLst>
              <a:gd name="adj1" fmla="val -30526"/>
              <a:gd name="adj2" fmla="val 70388"/>
              <a:gd name="adj3" fmla="val 16667"/>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133350" algn="l">
              <a:spcAft>
                <a:spcPts val="0"/>
              </a:spcAft>
            </a:pPr>
            <a:endParaRPr lang="en-US" altLang="ja-JP" sz="1600" kern="100" dirty="0">
              <a:effectLst/>
              <a:latin typeface="メイリオ" panose="020B0604030504040204" pitchFamily="50" charset="-128"/>
              <a:ea typeface="メイリオ" panose="020B0604030504040204" pitchFamily="50" charset="-128"/>
              <a:cs typeface="Times New Roman"/>
            </a:endParaRPr>
          </a:p>
          <a:p>
            <a:pPr indent="133350" algn="l">
              <a:spcAft>
                <a:spcPts val="0"/>
              </a:spcAft>
            </a:pPr>
            <a:r>
              <a:rPr lang="ja-JP" sz="1600" kern="100" dirty="0">
                <a:effectLst/>
                <a:latin typeface="メイリオ" panose="020B0604030504040204" pitchFamily="50" charset="-128"/>
                <a:ea typeface="メイリオ" panose="020B0604030504040204" pitchFamily="50" charset="-128"/>
                <a:cs typeface="Times New Roman"/>
              </a:rPr>
              <a:t>栄養バランス</a:t>
            </a:r>
            <a:r>
              <a:rPr lang="ja-JP" altLang="en-US" sz="1600" kern="100" dirty="0">
                <a:effectLst/>
                <a:latin typeface="メイリオ" panose="020B0604030504040204" pitchFamily="50" charset="-128"/>
                <a:ea typeface="メイリオ" panose="020B0604030504040204" pitchFamily="50" charset="-128"/>
                <a:cs typeface="Times New Roman"/>
              </a:rPr>
              <a:t>はもちろんのこと</a:t>
            </a:r>
            <a:r>
              <a:rPr lang="ja-JP" sz="1600" kern="100" dirty="0">
                <a:effectLst/>
                <a:latin typeface="メイリオ" panose="020B0604030504040204" pitchFamily="50" charset="-128"/>
                <a:ea typeface="メイリオ" panose="020B0604030504040204" pitchFamily="50" charset="-128"/>
                <a:cs typeface="Times New Roman"/>
              </a:rPr>
              <a:t>、</a:t>
            </a:r>
            <a:endParaRPr lang="en-US" altLang="ja-JP" sz="1600" kern="100" dirty="0">
              <a:effectLst/>
              <a:latin typeface="メイリオ" panose="020B0604030504040204" pitchFamily="50" charset="-128"/>
              <a:ea typeface="メイリオ" panose="020B0604030504040204" pitchFamily="50" charset="-128"/>
              <a:cs typeface="Times New Roman"/>
            </a:endParaRPr>
          </a:p>
          <a:p>
            <a:pPr indent="133350" algn="l">
              <a:spcAft>
                <a:spcPts val="0"/>
              </a:spcAft>
            </a:pPr>
            <a:r>
              <a:rPr lang="ja-JP" sz="1600" kern="100" dirty="0">
                <a:solidFill>
                  <a:schemeClr val="accent5"/>
                </a:solidFill>
                <a:effectLst/>
                <a:latin typeface="メイリオ" panose="020B0604030504040204" pitchFamily="50" charset="-128"/>
                <a:ea typeface="メイリオ" panose="020B0604030504040204" pitchFamily="50" charset="-128"/>
                <a:cs typeface="Times New Roman"/>
              </a:rPr>
              <a:t>食べておいしく・たのしい給食</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a:rPr>
              <a:t>に</a:t>
            </a:r>
            <a:endParaRPr lang="en-US" altLang="ja-JP" sz="1600" kern="100" dirty="0">
              <a:solidFill>
                <a:schemeClr val="tx1"/>
              </a:solidFill>
              <a:latin typeface="メイリオ" panose="020B0604030504040204" pitchFamily="50" charset="-128"/>
              <a:ea typeface="メイリオ" panose="020B0604030504040204" pitchFamily="50" charset="-128"/>
              <a:cs typeface="Times New Roman"/>
            </a:endParaRPr>
          </a:p>
          <a:p>
            <a:pPr indent="133350" algn="l">
              <a:spcAft>
                <a:spcPts val="0"/>
              </a:spcAft>
            </a:pPr>
            <a:r>
              <a:rPr lang="ja-JP" altLang="en-US" sz="1600" kern="100" dirty="0">
                <a:solidFill>
                  <a:schemeClr val="tx1"/>
                </a:solidFill>
                <a:effectLst/>
                <a:latin typeface="メイリオ" panose="020B0604030504040204" pitchFamily="50" charset="-128"/>
                <a:ea typeface="メイリオ" panose="020B0604030504040204" pitchFamily="50" charset="-128"/>
                <a:cs typeface="Times New Roman"/>
              </a:rPr>
              <a:t>なるよう心がけています。</a:t>
            </a:r>
            <a:endParaRPr lang="en-US" altLang="ja-JP" sz="1600" kern="100" dirty="0">
              <a:solidFill>
                <a:schemeClr val="tx1"/>
              </a:solidFill>
              <a:effectLst/>
              <a:latin typeface="メイリオ" panose="020B0604030504040204" pitchFamily="50" charset="-128"/>
              <a:ea typeface="メイリオ" panose="020B0604030504040204" pitchFamily="50" charset="-128"/>
              <a:cs typeface="Times New Roman"/>
            </a:endParaRPr>
          </a:p>
        </p:txBody>
      </p:sp>
      <p:sp>
        <p:nvSpPr>
          <p:cNvPr id="7" name="角丸四角形吹き出し 6"/>
          <p:cNvSpPr/>
          <p:nvPr/>
        </p:nvSpPr>
        <p:spPr>
          <a:xfrm>
            <a:off x="6576488" y="2626089"/>
            <a:ext cx="2555776" cy="1368154"/>
          </a:xfrm>
          <a:prstGeom prst="wedgeRoundRectCallout">
            <a:avLst>
              <a:gd name="adj1" fmla="val -58630"/>
              <a:gd name="adj2" fmla="val -42294"/>
              <a:gd name="adj3" fmla="val 16667"/>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133350" algn="l">
              <a:spcAft>
                <a:spcPts val="0"/>
              </a:spcAft>
            </a:pPr>
            <a:endParaRPr lang="en-US" altLang="ja-JP" sz="1600" kern="100" dirty="0">
              <a:latin typeface="メイリオ" panose="020B0604030504040204" pitchFamily="50" charset="-128"/>
              <a:ea typeface="メイリオ" panose="020B0604030504040204" pitchFamily="50" charset="-128"/>
              <a:cs typeface="Times New Roman"/>
            </a:endParaRPr>
          </a:p>
          <a:p>
            <a:pPr indent="133350" algn="l">
              <a:spcAft>
                <a:spcPts val="0"/>
              </a:spcAft>
            </a:pPr>
            <a:endParaRPr lang="en-US" altLang="ja-JP" sz="1600" kern="100" dirty="0">
              <a:latin typeface="メイリオ" panose="020B0604030504040204" pitchFamily="50" charset="-128"/>
              <a:ea typeface="メイリオ" panose="020B0604030504040204" pitchFamily="50" charset="-128"/>
              <a:cs typeface="Times New Roman"/>
            </a:endParaRPr>
          </a:p>
          <a:p>
            <a:pPr indent="133350" algn="l">
              <a:spcAft>
                <a:spcPts val="0"/>
              </a:spcAft>
            </a:pPr>
            <a:endParaRPr lang="en-US" altLang="ja-JP" sz="1600" kern="100" dirty="0">
              <a:latin typeface="メイリオ" panose="020B0604030504040204" pitchFamily="50" charset="-128"/>
              <a:ea typeface="メイリオ" panose="020B0604030504040204" pitchFamily="50" charset="-128"/>
              <a:cs typeface="Times New Roman"/>
            </a:endParaRPr>
          </a:p>
          <a:p>
            <a:pPr indent="133350" algn="l">
              <a:spcAft>
                <a:spcPts val="0"/>
              </a:spcAft>
            </a:pPr>
            <a:r>
              <a:rPr lang="ja-JP" altLang="en-US" sz="1600" kern="100" dirty="0">
                <a:solidFill>
                  <a:schemeClr val="accent1"/>
                </a:solidFill>
                <a:latin typeface="メイリオ" panose="020B0604030504040204" pitchFamily="50" charset="-128"/>
                <a:ea typeface="メイリオ" panose="020B0604030504040204" pitchFamily="50" charset="-128"/>
                <a:cs typeface="Times New Roman"/>
              </a:rPr>
              <a:t>旬</a:t>
            </a:r>
            <a:r>
              <a:rPr lang="ja-JP" altLang="en-US" sz="1600" kern="100" dirty="0">
                <a:latin typeface="メイリオ" panose="020B0604030504040204" pitchFamily="50" charset="-128"/>
                <a:ea typeface="メイリオ" panose="020B0604030504040204" pitchFamily="50" charset="-128"/>
                <a:cs typeface="Times New Roman"/>
              </a:rPr>
              <a:t>の新鮮な</a:t>
            </a:r>
            <a:r>
              <a:rPr lang="ja-JP" altLang="en-US" sz="1600" kern="100" dirty="0">
                <a:solidFill>
                  <a:schemeClr val="accent1"/>
                </a:solidFill>
                <a:latin typeface="メイリオ" panose="020B0604030504040204" pitchFamily="50" charset="-128"/>
                <a:ea typeface="メイリオ" panose="020B0604030504040204" pitchFamily="50" charset="-128"/>
                <a:cs typeface="Times New Roman"/>
              </a:rPr>
              <a:t>くだもの</a:t>
            </a:r>
            <a:r>
              <a:rPr lang="ja-JP" altLang="en-US" sz="1600" kern="100" dirty="0">
                <a:latin typeface="メイリオ" panose="020B0604030504040204" pitchFamily="50" charset="-128"/>
                <a:ea typeface="メイリオ" panose="020B0604030504040204" pitchFamily="50" charset="-128"/>
                <a:cs typeface="Times New Roman"/>
              </a:rPr>
              <a:t>や、</a:t>
            </a:r>
            <a:endParaRPr lang="en-US" altLang="ja-JP" sz="1600" kern="100" dirty="0">
              <a:latin typeface="メイリオ" panose="020B0604030504040204" pitchFamily="50" charset="-128"/>
              <a:ea typeface="メイリオ" panose="020B0604030504040204" pitchFamily="50" charset="-128"/>
              <a:cs typeface="Times New Roman"/>
            </a:endParaRPr>
          </a:p>
          <a:p>
            <a:pPr indent="133350" algn="l">
              <a:spcAft>
                <a:spcPts val="0"/>
              </a:spcAft>
            </a:pPr>
            <a:r>
              <a:rPr lang="ja-JP" altLang="en-US" sz="1600" kern="100" dirty="0">
                <a:solidFill>
                  <a:schemeClr val="accent1"/>
                </a:solidFill>
                <a:latin typeface="メイリオ" panose="020B0604030504040204" pitchFamily="50" charset="-128"/>
                <a:ea typeface="メイリオ" panose="020B0604030504040204" pitchFamily="50" charset="-128"/>
                <a:cs typeface="Times New Roman"/>
              </a:rPr>
              <a:t>手づくりのデザート</a:t>
            </a:r>
            <a:r>
              <a:rPr lang="ja-JP" altLang="en-US" sz="1600" kern="100" dirty="0">
                <a:latin typeface="メイリオ" panose="020B0604030504040204" pitchFamily="50" charset="-128"/>
                <a:ea typeface="メイリオ" panose="020B0604030504040204" pitchFamily="50" charset="-128"/>
                <a:cs typeface="Times New Roman"/>
              </a:rPr>
              <a:t>を</a:t>
            </a:r>
            <a:endParaRPr lang="en-US" altLang="ja-JP" sz="1600" kern="100" dirty="0">
              <a:latin typeface="メイリオ" panose="020B0604030504040204" pitchFamily="50" charset="-128"/>
              <a:ea typeface="メイリオ" panose="020B0604030504040204" pitchFamily="50" charset="-128"/>
              <a:cs typeface="Times New Roman"/>
            </a:endParaRPr>
          </a:p>
          <a:p>
            <a:pPr indent="133350" algn="l">
              <a:spcAft>
                <a:spcPts val="0"/>
              </a:spcAft>
            </a:pPr>
            <a:r>
              <a:rPr lang="ja-JP" altLang="en-US" sz="1600" kern="100" dirty="0">
                <a:latin typeface="メイリオ" panose="020B0604030504040204" pitchFamily="50" charset="-128"/>
                <a:ea typeface="メイリオ" panose="020B0604030504040204" pitchFamily="50" charset="-128"/>
                <a:cs typeface="Times New Roman"/>
              </a:rPr>
              <a:t>提供します。</a:t>
            </a:r>
            <a:endParaRPr lang="en-US" altLang="ja-JP" sz="1600" kern="100" dirty="0">
              <a:latin typeface="メイリオ" panose="020B0604030504040204" pitchFamily="50" charset="-128"/>
              <a:ea typeface="メイリオ" panose="020B0604030504040204" pitchFamily="50" charset="-128"/>
              <a:cs typeface="Times New Roman"/>
            </a:endParaRPr>
          </a:p>
          <a:p>
            <a:pPr indent="133350" algn="l">
              <a:spcAft>
                <a:spcPts val="0"/>
              </a:spcAft>
            </a:pPr>
            <a:endParaRPr lang="en-US" altLang="ja-JP" sz="1600" kern="100" dirty="0">
              <a:latin typeface="メイリオ" panose="020B0604030504040204" pitchFamily="50" charset="-128"/>
              <a:ea typeface="メイリオ" panose="020B0604030504040204" pitchFamily="50" charset="-128"/>
              <a:cs typeface="Times New Roman"/>
            </a:endParaRPr>
          </a:p>
        </p:txBody>
      </p:sp>
      <p:sp>
        <p:nvSpPr>
          <p:cNvPr id="8" name="角丸四角形吹き出し 7"/>
          <p:cNvSpPr/>
          <p:nvPr/>
        </p:nvSpPr>
        <p:spPr>
          <a:xfrm>
            <a:off x="2411760" y="5197553"/>
            <a:ext cx="5760640" cy="1543815"/>
          </a:xfrm>
          <a:prstGeom prst="wedgeRoundRectCallout">
            <a:avLst>
              <a:gd name="adj1" fmla="val -30055"/>
              <a:gd name="adj2" fmla="val -67134"/>
              <a:gd name="adj3" fmla="val 16667"/>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spcAft>
                <a:spcPts val="0"/>
              </a:spcAft>
            </a:pPr>
            <a:endParaRPr lang="ja-JP" sz="1600" kern="100" dirty="0">
              <a:effectLst/>
              <a:latin typeface="メイリオ" panose="020B0604030504040204" pitchFamily="50" charset="-128"/>
              <a:ea typeface="メイリオ" panose="020B0604030504040204" pitchFamily="50" charset="-128"/>
              <a:cs typeface="Times New Roman"/>
            </a:endParaRPr>
          </a:p>
          <a:p>
            <a:pPr indent="133350" algn="l">
              <a:spcAft>
                <a:spcPts val="0"/>
              </a:spcAft>
            </a:pPr>
            <a:r>
              <a:rPr lang="ja-JP" sz="1600" kern="100" dirty="0">
                <a:effectLst/>
                <a:latin typeface="メイリオ" panose="020B0604030504040204" pitchFamily="50" charset="-128"/>
                <a:ea typeface="メイリオ" panose="020B0604030504040204" pitchFamily="50" charset="-128"/>
                <a:cs typeface="Times New Roman"/>
              </a:rPr>
              <a:t>月に２</a:t>
            </a:r>
            <a:r>
              <a:rPr lang="ja-JP" altLang="en-US" sz="1600" kern="100" dirty="0">
                <a:effectLst/>
                <a:latin typeface="メイリオ" panose="020B0604030504040204" pitchFamily="50" charset="-128"/>
                <a:ea typeface="メイリオ" panose="020B0604030504040204" pitchFamily="50" charset="-128"/>
                <a:cs typeface="Times New Roman"/>
              </a:rPr>
              <a:t>～３</a:t>
            </a:r>
            <a:r>
              <a:rPr lang="ja-JP" sz="1600" kern="100" dirty="0">
                <a:effectLst/>
                <a:latin typeface="メイリオ" panose="020B0604030504040204" pitchFamily="50" charset="-128"/>
                <a:ea typeface="メイリオ" panose="020B0604030504040204" pitchFamily="50" charset="-128"/>
                <a:cs typeface="Times New Roman"/>
              </a:rPr>
              <a:t>回程度</a:t>
            </a:r>
            <a:r>
              <a:rPr lang="ja-JP" altLang="en-US" sz="1600" kern="100" dirty="0">
                <a:effectLst/>
                <a:latin typeface="メイリオ" panose="020B0604030504040204" pitchFamily="50" charset="-128"/>
                <a:ea typeface="メイリオ" panose="020B0604030504040204" pitchFamily="50" charset="-128"/>
                <a:cs typeface="Times New Roman"/>
              </a:rPr>
              <a:t>の</a:t>
            </a:r>
            <a:r>
              <a:rPr lang="ja-JP" sz="1600" kern="100" dirty="0">
                <a:effectLst/>
                <a:latin typeface="メイリオ" panose="020B0604030504040204" pitchFamily="50" charset="-128"/>
                <a:ea typeface="メイリオ" panose="020B0604030504040204" pitchFamily="50" charset="-128"/>
                <a:cs typeface="Times New Roman"/>
              </a:rPr>
              <a:t>登場。</a:t>
            </a:r>
            <a:endParaRPr lang="en-US" altLang="ja-JP" sz="1600" kern="100" dirty="0">
              <a:effectLst/>
              <a:latin typeface="メイリオ" panose="020B0604030504040204" pitchFamily="50" charset="-128"/>
              <a:ea typeface="メイリオ" panose="020B0604030504040204" pitchFamily="50" charset="-128"/>
              <a:cs typeface="Times New Roman"/>
            </a:endParaRPr>
          </a:p>
          <a:p>
            <a:pPr indent="133350" algn="l">
              <a:spcAft>
                <a:spcPts val="0"/>
              </a:spcAft>
            </a:pPr>
            <a:r>
              <a:rPr lang="ja-JP" sz="1600" kern="100" dirty="0">
                <a:effectLst/>
                <a:latin typeface="メイリオ" panose="020B0604030504040204" pitchFamily="50" charset="-128"/>
                <a:ea typeface="メイリオ" panose="020B0604030504040204" pitchFamily="50" charset="-128"/>
                <a:cs typeface="Times New Roman"/>
              </a:rPr>
              <a:t>パンは砂糖・脂肪の使用を控え、カルシウムの多い脱脂粉乳や、千葉県産の米粉が配合されています。防腐剤は不使用です。</a:t>
            </a:r>
            <a:r>
              <a:rPr lang="ja-JP" sz="1600" kern="100" dirty="0">
                <a:solidFill>
                  <a:schemeClr val="accent1"/>
                </a:solidFill>
                <a:effectLst/>
                <a:latin typeface="メイリオ" panose="020B0604030504040204" pitchFamily="50" charset="-128"/>
                <a:ea typeface="メイリオ" panose="020B0604030504040204" pitchFamily="50" charset="-128"/>
                <a:cs typeface="Times New Roman"/>
              </a:rPr>
              <a:t>麺は、たまご不使用</a:t>
            </a:r>
            <a:r>
              <a:rPr lang="ja-JP" sz="1600" kern="100" dirty="0">
                <a:effectLst/>
                <a:latin typeface="メイリオ" panose="020B0604030504040204" pitchFamily="50" charset="-128"/>
                <a:ea typeface="メイリオ" panose="020B0604030504040204" pitchFamily="50" charset="-128"/>
                <a:cs typeface="Times New Roman"/>
              </a:rPr>
              <a:t>のものを使用します。</a:t>
            </a:r>
          </a:p>
        </p:txBody>
      </p:sp>
      <p:sp>
        <p:nvSpPr>
          <p:cNvPr id="9" name="角丸四角形吹き出し 8"/>
          <p:cNvSpPr/>
          <p:nvPr/>
        </p:nvSpPr>
        <p:spPr>
          <a:xfrm>
            <a:off x="107504" y="2708920"/>
            <a:ext cx="2123728" cy="3340153"/>
          </a:xfrm>
          <a:prstGeom prst="wedgeRoundRectCallout">
            <a:avLst>
              <a:gd name="adj1" fmla="val 67420"/>
              <a:gd name="adj2" fmla="val -13338"/>
              <a:gd name="adj3" fmla="val 16667"/>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spcAft>
                <a:spcPts val="0"/>
              </a:spcAft>
            </a:pPr>
            <a:endParaRPr lang="en-US" altLang="ja-JP" sz="1600" kern="100" dirty="0">
              <a:effectLst/>
              <a:latin typeface="メイリオ" panose="020B0604030504040204" pitchFamily="50" charset="-128"/>
              <a:ea typeface="メイリオ" panose="020B0604030504040204" pitchFamily="50" charset="-128"/>
              <a:cs typeface="Times New Roman"/>
            </a:endParaRPr>
          </a:p>
          <a:p>
            <a:pPr algn="l">
              <a:spcAft>
                <a:spcPts val="0"/>
              </a:spcAft>
            </a:pPr>
            <a:r>
              <a:rPr lang="ja-JP" altLang="en-US" sz="1600" kern="100" dirty="0">
                <a:effectLst/>
                <a:latin typeface="メイリオ" panose="020B0604030504040204" pitchFamily="50" charset="-128"/>
                <a:ea typeface="メイリオ" panose="020B0604030504040204" pitchFamily="50" charset="-128"/>
                <a:cs typeface="Times New Roman"/>
              </a:rPr>
              <a:t>令和４年</a:t>
            </a:r>
            <a:r>
              <a:rPr lang="en-US" altLang="ja-JP" sz="1600" kern="100" dirty="0">
                <a:effectLst/>
                <a:latin typeface="メイリオ" panose="020B0604030504040204" pitchFamily="50" charset="-128"/>
                <a:ea typeface="メイリオ" panose="020B0604030504040204" pitchFamily="50" charset="-128"/>
                <a:cs typeface="Times New Roman"/>
              </a:rPr>
              <a:t>11</a:t>
            </a:r>
            <a:r>
              <a:rPr lang="ja-JP" altLang="en-US" sz="1600" kern="100" dirty="0">
                <a:effectLst/>
                <a:latin typeface="メイリオ" panose="020B0604030504040204" pitchFamily="50" charset="-128"/>
                <a:ea typeface="メイリオ" panose="020B0604030504040204" pitchFamily="50" charset="-128"/>
                <a:cs typeface="Times New Roman"/>
              </a:rPr>
              <a:t>月より</a:t>
            </a:r>
            <a:r>
              <a:rPr lang="ja-JP" sz="1600" kern="100" dirty="0">
                <a:solidFill>
                  <a:schemeClr val="accent5"/>
                </a:solidFill>
                <a:effectLst/>
                <a:latin typeface="メイリオ" panose="020B0604030504040204" pitchFamily="50" charset="-128"/>
                <a:ea typeface="メイリオ" panose="020B0604030504040204" pitchFamily="50" charset="-128"/>
                <a:cs typeface="Times New Roman"/>
              </a:rPr>
              <a:t>千葉県産</a:t>
            </a:r>
            <a:r>
              <a:rPr lang="ja-JP" altLang="en-US" sz="1600" kern="100" dirty="0">
                <a:solidFill>
                  <a:schemeClr val="accent5"/>
                </a:solidFill>
                <a:effectLst/>
                <a:latin typeface="メイリオ" panose="020B0604030504040204" pitchFamily="50" charset="-128"/>
                <a:ea typeface="メイリオ" panose="020B0604030504040204" pitchFamily="50" charset="-128"/>
                <a:cs typeface="Times New Roman"/>
              </a:rPr>
              <a:t>米</a:t>
            </a:r>
            <a:r>
              <a:rPr lang="ja-JP" altLang="en-US" sz="1600" kern="100" dirty="0">
                <a:effectLst/>
                <a:latin typeface="メイリオ" panose="020B0604030504040204" pitchFamily="50" charset="-128"/>
                <a:ea typeface="メイリオ" panose="020B0604030504040204" pitchFamily="50" charset="-128"/>
                <a:cs typeface="Times New Roman"/>
              </a:rPr>
              <a:t>になりました。</a:t>
            </a:r>
            <a:r>
              <a:rPr lang="en-US" altLang="ja-JP" sz="1600" kern="100" dirty="0">
                <a:effectLst/>
                <a:latin typeface="メイリオ" panose="020B0604030504040204" pitchFamily="50" charset="-128"/>
                <a:ea typeface="メイリオ" panose="020B0604030504040204" pitchFamily="50" charset="-128"/>
                <a:cs typeface="Times New Roman"/>
              </a:rPr>
              <a:t>(3</a:t>
            </a:r>
            <a:r>
              <a:rPr lang="ja-JP" altLang="en-US" sz="1600" kern="100" dirty="0">
                <a:effectLst/>
                <a:latin typeface="メイリオ" panose="020B0604030504040204" pitchFamily="50" charset="-128"/>
                <a:ea typeface="メイリオ" panose="020B0604030504040204" pitchFamily="50" charset="-128"/>
                <a:cs typeface="Times New Roman"/>
              </a:rPr>
              <a:t>月、９月をのぞく</a:t>
            </a:r>
            <a:r>
              <a:rPr lang="en-US" altLang="ja-JP" sz="1600" kern="100" dirty="0">
                <a:effectLst/>
                <a:latin typeface="メイリオ" panose="020B0604030504040204" pitchFamily="50" charset="-128"/>
                <a:ea typeface="メイリオ" panose="020B0604030504040204" pitchFamily="50" charset="-128"/>
                <a:cs typeface="Times New Roman"/>
              </a:rPr>
              <a:t>)</a:t>
            </a:r>
          </a:p>
          <a:p>
            <a:pPr algn="l">
              <a:spcAft>
                <a:spcPts val="0"/>
              </a:spcAft>
            </a:pPr>
            <a:r>
              <a:rPr lang="ja-JP" altLang="en-US" sz="1600" kern="100" dirty="0">
                <a:latin typeface="メイリオ" panose="020B0604030504040204" pitchFamily="50" charset="-128"/>
                <a:ea typeface="メイリオ" panose="020B0604030504040204" pitchFamily="50" charset="-128"/>
                <a:cs typeface="Times New Roman"/>
              </a:rPr>
              <a:t>粒すけ、</a:t>
            </a:r>
            <a:r>
              <a:rPr lang="ja-JP" altLang="en-US" sz="1600" kern="100" dirty="0">
                <a:effectLst/>
                <a:latin typeface="メイリオ" panose="020B0604030504040204" pitchFamily="50" charset="-128"/>
                <a:ea typeface="メイリオ" panose="020B0604030504040204" pitchFamily="50" charset="-128"/>
                <a:cs typeface="Times New Roman"/>
              </a:rPr>
              <a:t>ふさこがね、千葉コシヒカリなどの品種を</a:t>
            </a:r>
            <a:r>
              <a:rPr lang="ja-JP" sz="1600" kern="100" dirty="0">
                <a:effectLst/>
                <a:latin typeface="メイリオ" panose="020B0604030504040204" pitchFamily="50" charset="-128"/>
                <a:ea typeface="メイリオ" panose="020B0604030504040204" pitchFamily="50" charset="-128"/>
                <a:cs typeface="Times New Roman"/>
              </a:rPr>
              <a:t>使用</a:t>
            </a:r>
            <a:r>
              <a:rPr lang="ja-JP" altLang="en-US" sz="1600" kern="100" dirty="0">
                <a:effectLst/>
                <a:latin typeface="メイリオ" panose="020B0604030504040204" pitchFamily="50" charset="-128"/>
                <a:ea typeface="メイリオ" panose="020B0604030504040204" pitchFamily="50" charset="-128"/>
                <a:cs typeface="Times New Roman"/>
              </a:rPr>
              <a:t>しています。ごはんの日は</a:t>
            </a:r>
            <a:r>
              <a:rPr lang="ja-JP" sz="1600" kern="100" dirty="0">
                <a:effectLst/>
                <a:latin typeface="メイリオ" panose="020B0604030504040204" pitchFamily="50" charset="-128"/>
                <a:ea typeface="メイリオ" panose="020B0604030504040204" pitchFamily="50" charset="-128"/>
                <a:cs typeface="Times New Roman"/>
              </a:rPr>
              <a:t>妙典小の給食室で炊いています。</a:t>
            </a:r>
          </a:p>
        </p:txBody>
      </p:sp>
      <p:sp>
        <p:nvSpPr>
          <p:cNvPr id="3" name="テキスト ボックス 2">
            <a:extLst>
              <a:ext uri="{FF2B5EF4-FFF2-40B4-BE49-F238E27FC236}">
                <a16:creationId xmlns:a16="http://schemas.microsoft.com/office/drawing/2014/main" id="{8D20214A-D9C4-A13F-A03D-9075BDB5CBEE}"/>
              </a:ext>
            </a:extLst>
          </p:cNvPr>
          <p:cNvSpPr txBox="1"/>
          <p:nvPr/>
        </p:nvSpPr>
        <p:spPr>
          <a:xfrm>
            <a:off x="331132" y="365126"/>
            <a:ext cx="595035"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牛乳</a:t>
            </a:r>
          </a:p>
        </p:txBody>
      </p:sp>
      <p:sp>
        <p:nvSpPr>
          <p:cNvPr id="10" name="テキスト ボックス 9">
            <a:extLst>
              <a:ext uri="{FF2B5EF4-FFF2-40B4-BE49-F238E27FC236}">
                <a16:creationId xmlns:a16="http://schemas.microsoft.com/office/drawing/2014/main" id="{DB305FD7-03DF-3B21-263C-1009A3CE190C}"/>
              </a:ext>
            </a:extLst>
          </p:cNvPr>
          <p:cNvSpPr txBox="1"/>
          <p:nvPr/>
        </p:nvSpPr>
        <p:spPr>
          <a:xfrm>
            <a:off x="118569" y="2780928"/>
            <a:ext cx="1620957"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主食（ごはん）</a:t>
            </a:r>
          </a:p>
        </p:txBody>
      </p:sp>
      <p:sp>
        <p:nvSpPr>
          <p:cNvPr id="11" name="テキスト ボックス 10">
            <a:extLst>
              <a:ext uri="{FF2B5EF4-FFF2-40B4-BE49-F238E27FC236}">
                <a16:creationId xmlns:a16="http://schemas.microsoft.com/office/drawing/2014/main" id="{89A9198F-F89B-F8A4-BA0E-65A27ACCF666}"/>
              </a:ext>
            </a:extLst>
          </p:cNvPr>
          <p:cNvSpPr txBox="1"/>
          <p:nvPr/>
        </p:nvSpPr>
        <p:spPr>
          <a:xfrm>
            <a:off x="5250684" y="376749"/>
            <a:ext cx="1210588"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主菜・副菜</a:t>
            </a:r>
          </a:p>
        </p:txBody>
      </p:sp>
      <p:sp>
        <p:nvSpPr>
          <p:cNvPr id="12" name="テキスト ボックス 11">
            <a:extLst>
              <a:ext uri="{FF2B5EF4-FFF2-40B4-BE49-F238E27FC236}">
                <a16:creationId xmlns:a16="http://schemas.microsoft.com/office/drawing/2014/main" id="{0768215E-3BB3-9E99-4743-E1D531BA2677}"/>
              </a:ext>
            </a:extLst>
          </p:cNvPr>
          <p:cNvSpPr txBox="1"/>
          <p:nvPr/>
        </p:nvSpPr>
        <p:spPr>
          <a:xfrm>
            <a:off x="6643788" y="2750104"/>
            <a:ext cx="1005403"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デザート</a:t>
            </a:r>
          </a:p>
        </p:txBody>
      </p:sp>
      <p:sp>
        <p:nvSpPr>
          <p:cNvPr id="13" name="テキスト ボックス 12">
            <a:extLst>
              <a:ext uri="{FF2B5EF4-FFF2-40B4-BE49-F238E27FC236}">
                <a16:creationId xmlns:a16="http://schemas.microsoft.com/office/drawing/2014/main" id="{5DC4AB8E-0425-05CC-318A-53A45FFD94A8}"/>
              </a:ext>
            </a:extLst>
          </p:cNvPr>
          <p:cNvSpPr txBox="1"/>
          <p:nvPr/>
        </p:nvSpPr>
        <p:spPr>
          <a:xfrm>
            <a:off x="2555776" y="5282137"/>
            <a:ext cx="1826141"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主食（</a:t>
            </a:r>
            <a:r>
              <a:rPr lang="ja-JP" altLang="en-US" sz="1600" dirty="0">
                <a:latin typeface="メイリオ" panose="020B0604030504040204" pitchFamily="50" charset="-128"/>
                <a:ea typeface="メイリオ" panose="020B0604030504040204" pitchFamily="50" charset="-128"/>
              </a:rPr>
              <a:t>パン・麺</a:t>
            </a:r>
            <a:r>
              <a:rPr kumimoji="1" lang="ja-JP" altLang="en-US" sz="1600" dirty="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3493067861"/>
      </p:ext>
    </p:extLst>
  </p:cSld>
  <p:clrMapOvr>
    <a:masterClrMapping/>
  </p:clrMapOvr>
  <mc:AlternateContent xmlns:mc="http://schemas.openxmlformats.org/markup-compatibility/2006" xmlns:p14="http://schemas.microsoft.com/office/powerpoint/2010/main">
    <mc:Choice Requires="p14">
      <p:transition spd="slow" p14:dur="2000" advClick="0" advTm="31631"/>
    </mc:Choice>
    <mc:Fallback xmlns="">
      <p:transition spd="slow" advClick="0" advTm="3163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図表 4"/>
          <p:cNvGraphicFramePr/>
          <p:nvPr>
            <p:extLst>
              <p:ext uri="{D42A27DB-BD31-4B8C-83A1-F6EECF244321}">
                <p14:modId xmlns:p14="http://schemas.microsoft.com/office/powerpoint/2010/main" val="3370981499"/>
              </p:ext>
            </p:extLst>
          </p:nvPr>
        </p:nvGraphicFramePr>
        <p:xfrm>
          <a:off x="611560" y="908720"/>
          <a:ext cx="7848872"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タイトル 1"/>
          <p:cNvSpPr>
            <a:spLocks noGrp="1"/>
          </p:cNvSpPr>
          <p:nvPr>
            <p:ph type="title"/>
          </p:nvPr>
        </p:nvSpPr>
        <p:spPr>
          <a:xfrm>
            <a:off x="323528" y="188640"/>
            <a:ext cx="7920880" cy="432048"/>
          </a:xfrm>
        </p:spPr>
        <p:txBody>
          <a:bodyPr>
            <a:noAutofit/>
          </a:bodyPr>
          <a:lstStyle/>
          <a:p>
            <a:r>
              <a:rPr lang="ja-JP" altLang="en-US" sz="3600" dirty="0">
                <a:latin typeface="メイリオ" panose="020B0604030504040204" pitchFamily="50" charset="-128"/>
                <a:ea typeface="メイリオ" panose="020B0604030504040204" pitchFamily="50" charset="-128"/>
              </a:rPr>
              <a:t>≪心がけていること≫</a:t>
            </a:r>
            <a:endParaRPr kumimoji="1" lang="ja-JP" altLang="en-US" sz="3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55514309"/>
      </p:ext>
    </p:extLst>
  </p:cSld>
  <p:clrMapOvr>
    <a:masterClrMapping/>
  </p:clrMapOvr>
  <mc:AlternateContent xmlns:mc="http://schemas.openxmlformats.org/markup-compatibility/2006" xmlns:p14="http://schemas.microsoft.com/office/powerpoint/2010/main">
    <mc:Choice Requires="p14">
      <p:transition spd="slow" p14:dur="2000" advClick="0" advTm="40624"/>
    </mc:Choice>
    <mc:Fallback xmlns="">
      <p:transition spd="slow" advClick="0" advTm="4062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p:cNvSpPr>
          <p:nvPr>
            <p:ph type="body" idx="1"/>
          </p:nvPr>
        </p:nvSpPr>
        <p:spPr>
          <a:xfrm>
            <a:off x="107504" y="980728"/>
            <a:ext cx="9309720" cy="5445224"/>
          </a:xfrm>
        </p:spPr>
        <p:txBody>
          <a:bodyPr>
            <a:normAutofit lnSpcReduction="10000"/>
          </a:bodyPr>
          <a:lstStyle/>
          <a:p>
            <a:pPr marL="495300" indent="-495300">
              <a:lnSpc>
                <a:spcPct val="210000"/>
              </a:lnSpc>
              <a:buFont typeface="Wingdings 3" pitchFamily="18" charset="2"/>
              <a:buNone/>
            </a:pPr>
            <a:r>
              <a:rPr lang="ja-JP" altLang="en-US" sz="2200" dirty="0"/>
              <a:t>　　</a:t>
            </a:r>
            <a:r>
              <a:rPr lang="ja-JP" altLang="en-US" sz="1800" dirty="0"/>
              <a:t>学校給食では市川市のガイドラインに基づきアレルギーの対応を実施</a:t>
            </a:r>
            <a:endParaRPr lang="ja-JP" altLang="en-US" sz="2200" dirty="0"/>
          </a:p>
          <a:p>
            <a:pPr marL="495300" indent="-495300">
              <a:lnSpc>
                <a:spcPct val="210000"/>
              </a:lnSpc>
              <a:buFont typeface="Wingdings 3" pitchFamily="18" charset="2"/>
              <a:buNone/>
            </a:pPr>
            <a:r>
              <a:rPr lang="ja-JP" altLang="en-US" sz="2400" b="1" dirty="0"/>
              <a:t>①　完全除去のみの対応</a:t>
            </a:r>
            <a:endParaRPr lang="en-US" altLang="ja-JP" sz="2400" b="1" dirty="0"/>
          </a:p>
          <a:p>
            <a:pPr marL="495300" indent="-495300">
              <a:lnSpc>
                <a:spcPct val="150000"/>
              </a:lnSpc>
              <a:buFont typeface="Wingdings 3" pitchFamily="18" charset="2"/>
              <a:buNone/>
            </a:pPr>
            <a:r>
              <a:rPr lang="en-US" altLang="ja-JP" sz="2400" b="1" dirty="0"/>
              <a:t>②</a:t>
            </a:r>
            <a:r>
              <a:rPr lang="ja-JP" altLang="en-US" sz="2400" b="1" dirty="0"/>
              <a:t>　医師の診断書に基づいたもののみ対象</a:t>
            </a:r>
          </a:p>
          <a:p>
            <a:pPr marL="495300" indent="-495300">
              <a:lnSpc>
                <a:spcPct val="150000"/>
              </a:lnSpc>
              <a:buFont typeface="Wingdings 3" pitchFamily="18" charset="2"/>
              <a:buNone/>
            </a:pPr>
            <a:r>
              <a:rPr lang="ja-JP" altLang="en-US" sz="2400" b="1" dirty="0"/>
              <a:t>③　除去対応する食材を</a:t>
            </a:r>
            <a:r>
              <a:rPr lang="en-US" altLang="ja-JP" sz="2400" b="1" dirty="0"/>
              <a:t>4</a:t>
            </a:r>
            <a:r>
              <a:rPr lang="ja-JP" altLang="en-US" sz="2400" b="1" dirty="0"/>
              <a:t>品目に限定</a:t>
            </a:r>
            <a:r>
              <a:rPr lang="en-US" altLang="ja-JP" sz="2400" b="1" dirty="0"/>
              <a:t>※</a:t>
            </a:r>
            <a:r>
              <a:rPr lang="ja-JP" altLang="en-US" sz="2400" b="1" dirty="0"/>
              <a:t>そのほかはお弁当持参</a:t>
            </a:r>
          </a:p>
          <a:p>
            <a:pPr marL="495300" indent="-495300">
              <a:lnSpc>
                <a:spcPct val="150000"/>
              </a:lnSpc>
              <a:buFont typeface="Wingdings 3" pitchFamily="18" charset="2"/>
              <a:buNone/>
            </a:pPr>
            <a:r>
              <a:rPr lang="ja-JP" altLang="en-US" sz="2000" dirty="0"/>
              <a:t>　　</a:t>
            </a:r>
            <a:r>
              <a:rPr lang="ja-JP" altLang="en-US" sz="2400" dirty="0"/>
              <a:t>「</a:t>
            </a:r>
            <a:r>
              <a:rPr lang="ja-JP" altLang="en-US" sz="2400" b="1" u="sng" dirty="0">
                <a:solidFill>
                  <a:srgbClr val="FF3300"/>
                </a:solidFill>
              </a:rPr>
              <a:t>卵・乳・エビ・カニ</a:t>
            </a:r>
            <a:r>
              <a:rPr lang="ja-JP" altLang="en-US" sz="2400" dirty="0"/>
              <a:t>」のみ</a:t>
            </a:r>
            <a:endParaRPr lang="en-US" altLang="ja-JP" sz="2400" b="1" dirty="0"/>
          </a:p>
          <a:p>
            <a:pPr marL="495300" indent="-495300">
              <a:lnSpc>
                <a:spcPct val="150000"/>
              </a:lnSpc>
              <a:buFont typeface="Wingdings 3" pitchFamily="18" charset="2"/>
              <a:buNone/>
            </a:pPr>
            <a:r>
              <a:rPr lang="ja-JP" altLang="en-US" sz="2400" b="1" dirty="0"/>
              <a:t>④　学校として対応できる範囲に限定</a:t>
            </a:r>
            <a:endParaRPr lang="ja-JP" altLang="en-US" sz="2400" dirty="0"/>
          </a:p>
          <a:p>
            <a:pPr marL="495300" indent="-495300">
              <a:lnSpc>
                <a:spcPct val="150000"/>
              </a:lnSpc>
              <a:buFont typeface="Wingdings 3" pitchFamily="18" charset="2"/>
              <a:buNone/>
            </a:pPr>
            <a:r>
              <a:rPr lang="ja-JP" altLang="en-US" sz="2400" b="1" dirty="0"/>
              <a:t>⑤　除去の可否については毎年度の更新</a:t>
            </a:r>
            <a:endParaRPr lang="en-US" altLang="ja-JP" sz="2400" b="1" dirty="0"/>
          </a:p>
          <a:p>
            <a:pPr marL="495300" indent="-495300">
              <a:lnSpc>
                <a:spcPct val="150000"/>
              </a:lnSpc>
              <a:buFont typeface="Wingdings 3" pitchFamily="18" charset="2"/>
              <a:buNone/>
            </a:pPr>
            <a:r>
              <a:rPr lang="ja-JP" altLang="en-US" sz="2400" b="1" dirty="0"/>
              <a:t>⑥　アレルギー反応の軽重を対応の可否の判断に加える</a:t>
            </a:r>
          </a:p>
        </p:txBody>
      </p:sp>
      <p:sp>
        <p:nvSpPr>
          <p:cNvPr id="2" name="タイトル 1"/>
          <p:cNvSpPr>
            <a:spLocks noGrp="1"/>
          </p:cNvSpPr>
          <p:nvPr>
            <p:ph type="title"/>
          </p:nvPr>
        </p:nvSpPr>
        <p:spPr>
          <a:xfrm>
            <a:off x="323528" y="103312"/>
            <a:ext cx="7886700" cy="1325563"/>
          </a:xfrm>
        </p:spPr>
        <p:txBody>
          <a:bodyPr>
            <a:normAutofit/>
          </a:bodyPr>
          <a:lstStyle/>
          <a:p>
            <a:r>
              <a:rPr kumimoji="1" lang="ja-JP" altLang="en-US" sz="4400" b="1" dirty="0">
                <a:latin typeface="HGP創英角ﾎﾟｯﾌﾟ体" panose="040B0A00000000000000" pitchFamily="50" charset="-128"/>
                <a:ea typeface="HGP創英角ﾎﾟｯﾌﾟ体" panose="040B0A00000000000000" pitchFamily="50" charset="-128"/>
              </a:rPr>
              <a:t>アレルギー対応について</a:t>
            </a:r>
          </a:p>
        </p:txBody>
      </p:sp>
    </p:spTree>
    <p:extLst>
      <p:ext uri="{BB962C8B-B14F-4D97-AF65-F5344CB8AC3E}">
        <p14:creationId xmlns:p14="http://schemas.microsoft.com/office/powerpoint/2010/main" val="2333252677"/>
      </p:ext>
    </p:extLst>
  </p:cSld>
  <p:clrMapOvr>
    <a:masterClrMapping/>
  </p:clrMapOvr>
  <mc:AlternateContent xmlns:mc="http://schemas.openxmlformats.org/markup-compatibility/2006" xmlns:p14="http://schemas.microsoft.com/office/powerpoint/2010/main">
    <mc:Choice Requires="p14">
      <p:transition spd="slow" p14:dur="2000" advTm="24095"/>
    </mc:Choice>
    <mc:Fallback xmlns="">
      <p:transition spd="slow" advTm="2409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3400"/>
            <a:ext cx="8229600" cy="2679576"/>
          </a:xfrm>
        </p:spPr>
        <p:txBody>
          <a:bodyPr>
            <a:normAutofit/>
          </a:bodyPr>
          <a:lstStyle/>
          <a:p>
            <a:pPr algn="ctr"/>
            <a:r>
              <a:rPr lang="ja-JP" altLang="en-US" dirty="0">
                <a:latin typeface="HGS創英角ﾎﾟｯﾌﾟ体" pitchFamily="50" charset="-128"/>
                <a:ea typeface="HGS創英角ﾎﾟｯﾌﾟ体" pitchFamily="50" charset="-128"/>
              </a:rPr>
              <a:t>３</a:t>
            </a:r>
            <a:r>
              <a:rPr lang="en-US" altLang="ja-JP" dirty="0">
                <a:latin typeface="HGS創英角ﾎﾟｯﾌﾟ体" pitchFamily="50" charset="-128"/>
                <a:ea typeface="HGS創英角ﾎﾟｯﾌﾟ体" pitchFamily="50" charset="-128"/>
              </a:rPr>
              <a:t>. </a:t>
            </a:r>
            <a:r>
              <a:rPr lang="ja-JP" altLang="en-US" dirty="0">
                <a:latin typeface="HGS創英角ﾎﾟｯﾌﾟ体" pitchFamily="50" charset="-128"/>
                <a:ea typeface="HGS創英角ﾎﾟｯﾌﾟ体" pitchFamily="50" charset="-128"/>
              </a:rPr>
              <a:t>給食ができるまで</a:t>
            </a:r>
            <a:br>
              <a:rPr lang="ja-JP" altLang="en-US" dirty="0">
                <a:latin typeface="HGS創英角ﾎﾟｯﾌﾟ体" pitchFamily="50" charset="-128"/>
                <a:ea typeface="HGS創英角ﾎﾟｯﾌﾟ体" pitchFamily="50" charset="-128"/>
              </a:rPr>
            </a:br>
            <a:endParaRPr kumimoji="1" lang="ja-JP" altLang="en-US" dirty="0">
              <a:latin typeface="HGS創英角ﾎﾟｯﾌﾟ体" pitchFamily="50" charset="-128"/>
              <a:ea typeface="HGS創英角ﾎﾟｯﾌﾟ体" pitchFamily="50" charset="-128"/>
            </a:endParaRPr>
          </a:p>
        </p:txBody>
      </p:sp>
      <p:pic>
        <p:nvPicPr>
          <p:cNvPr id="5" name="Picture 2" descr="E:\イラスト\00001692しゃもじをもった調理員.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2430457"/>
            <a:ext cx="5486485" cy="3809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431353"/>
      </p:ext>
    </p:extLst>
  </p:cSld>
  <p:clrMapOvr>
    <a:masterClrMapping/>
  </p:clrMapOvr>
  <mc:AlternateContent xmlns:mc="http://schemas.openxmlformats.org/markup-compatibility/2006" xmlns:p14="http://schemas.microsoft.com/office/powerpoint/2010/main">
    <mc:Choice Requires="p14">
      <p:transition spd="slow" p14:dur="2000" advClick="0" advTm="4099"/>
    </mc:Choice>
    <mc:Fallback xmlns="">
      <p:transition spd="slow" advClick="0" advTm="409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p:cNvSpPr txBox="1">
            <a:spLocks noGrp="1"/>
          </p:cNvSpPr>
          <p:nvPr>
            <p:ph idx="1"/>
          </p:nvPr>
        </p:nvSpPr>
        <p:spPr>
          <a:xfrm>
            <a:off x="329929" y="363336"/>
            <a:ext cx="8229600" cy="433965"/>
          </a:xfrm>
          <a:prstGeom prst="rect">
            <a:avLst/>
          </a:prstGeom>
          <a:noFill/>
        </p:spPr>
        <p:txBody>
          <a:bodyPr wrap="square" rtlCol="0">
            <a:spAutoFit/>
          </a:bodyPr>
          <a:lstStyle/>
          <a:p>
            <a:pPr marL="0" indent="0">
              <a:buNone/>
            </a:pPr>
            <a:r>
              <a:rPr lang="ja-JP" altLang="en-US" sz="2400" dirty="0">
                <a:latin typeface="メイリオ" panose="020B0604030504040204" pitchFamily="50" charset="-128"/>
                <a:ea typeface="メイリオ" panose="020B0604030504040204" pitchFamily="50" charset="-128"/>
              </a:rPr>
              <a:t>★納品受け入れ</a:t>
            </a:r>
            <a:endParaRPr kumimoji="1" lang="ja-JP" altLang="en-US" sz="2400"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6588224" y="1412776"/>
            <a:ext cx="1872208" cy="461665"/>
          </a:xfrm>
          <a:prstGeom prst="rect">
            <a:avLst/>
          </a:prstGeom>
          <a:noFill/>
        </p:spPr>
        <p:txBody>
          <a:bodyPr wrap="square" rtlCol="0">
            <a:spAutoFit/>
          </a:bodyPr>
          <a:lstStyle/>
          <a:p>
            <a:endParaRPr lang="en-US" altLang="ja-JP" sz="1200" dirty="0"/>
          </a:p>
          <a:p>
            <a:endParaRPr kumimoji="1" lang="ja-JP" altLang="en-US" sz="1200"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99392"/>
            <a:ext cx="9252520" cy="6939390"/>
          </a:xfrm>
          <a:prstGeom prst="rect">
            <a:avLst/>
          </a:prstGeom>
          <a:ln>
            <a:noFill/>
          </a:ln>
          <a:effectLst>
            <a:softEdge rad="112500"/>
          </a:effectLst>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933056"/>
            <a:ext cx="3481323" cy="2610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テキスト ボックス 1">
            <a:extLst>
              <a:ext uri="{FF2B5EF4-FFF2-40B4-BE49-F238E27FC236}">
                <a16:creationId xmlns:a16="http://schemas.microsoft.com/office/drawing/2014/main" id="{58A5BFD7-C65C-42CB-C055-8D28DBF89145}"/>
              </a:ext>
            </a:extLst>
          </p:cNvPr>
          <p:cNvSpPr txBox="1"/>
          <p:nvPr/>
        </p:nvSpPr>
        <p:spPr>
          <a:xfrm>
            <a:off x="4987259" y="5634371"/>
            <a:ext cx="3996952" cy="88870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ja-JP" altLang="en-US" b="1" dirty="0">
                <a:latin typeface="メイリオ" panose="020B0604030504040204" pitchFamily="50" charset="-128"/>
                <a:ea typeface="メイリオ" panose="020B0604030504040204" pitchFamily="50" charset="-128"/>
              </a:rPr>
              <a:t>納品受け入れ</a:t>
            </a:r>
            <a:endParaRPr lang="en-US" altLang="ja-JP" b="1" dirty="0">
              <a:latin typeface="メイリオ" panose="020B0604030504040204" pitchFamily="50" charset="-128"/>
              <a:ea typeface="メイリオ" panose="020B0604030504040204" pitchFamily="50" charset="-128"/>
            </a:endParaRPr>
          </a:p>
          <a:p>
            <a:pPr>
              <a:lnSpc>
                <a:spcPct val="150000"/>
              </a:lnSpc>
            </a:pPr>
            <a:r>
              <a:rPr kumimoji="1" lang="ja-JP" altLang="en-US" dirty="0">
                <a:latin typeface="メイリオ" panose="020B0604030504040204" pitchFamily="50" charset="-128"/>
                <a:ea typeface="メイリオ" panose="020B0604030504040204" pitchFamily="50" charset="-128"/>
              </a:rPr>
              <a:t>食材の異常や納入数のチェック</a:t>
            </a:r>
          </a:p>
        </p:txBody>
      </p:sp>
    </p:spTree>
    <p:extLst>
      <p:ext uri="{BB962C8B-B14F-4D97-AF65-F5344CB8AC3E}">
        <p14:creationId xmlns:p14="http://schemas.microsoft.com/office/powerpoint/2010/main" val="2959292342"/>
      </p:ext>
    </p:extLst>
  </p:cSld>
  <p:clrMapOvr>
    <a:masterClrMapping/>
  </p:clrMapOvr>
  <mc:AlternateContent xmlns:mc="http://schemas.openxmlformats.org/markup-compatibility/2006" xmlns:p14="http://schemas.microsoft.com/office/powerpoint/2010/main">
    <mc:Choice Requires="p14">
      <p:transition spd="slow" p14:dur="2000" advClick="0" advTm="27281"/>
    </mc:Choice>
    <mc:Fallback xmlns="">
      <p:transition spd="slow" advClick="0" advTm="2728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2536" y="-75270"/>
            <a:ext cx="9649072" cy="7239027"/>
          </a:xfrm>
          <a:prstGeom prst="rect">
            <a:avLst/>
          </a:prstGeom>
          <a:ln>
            <a:noFill/>
          </a:ln>
          <a:effectLst>
            <a:softEdge rad="112500"/>
          </a:effectLst>
        </p:spPr>
      </p:pic>
      <p:sp>
        <p:nvSpPr>
          <p:cNvPr id="3" name="テキスト ボックス 2"/>
          <p:cNvSpPr txBox="1"/>
          <p:nvPr/>
        </p:nvSpPr>
        <p:spPr>
          <a:xfrm>
            <a:off x="5147048" y="5589240"/>
            <a:ext cx="3996952" cy="88447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ja-JP" altLang="en-US" b="1" dirty="0">
                <a:latin typeface="メイリオ" panose="020B0604030504040204" pitchFamily="50" charset="-128"/>
                <a:ea typeface="メイリオ" panose="020B0604030504040204" pitchFamily="50" charset="-128"/>
              </a:rPr>
              <a:t>検収</a:t>
            </a:r>
            <a:endParaRPr lang="en-US" altLang="ja-JP" b="1" dirty="0">
              <a:latin typeface="メイリオ" panose="020B0604030504040204" pitchFamily="50" charset="-128"/>
              <a:ea typeface="メイリオ" panose="020B0604030504040204" pitchFamily="50" charset="-128"/>
            </a:endParaRPr>
          </a:p>
          <a:p>
            <a:pPr>
              <a:lnSpc>
                <a:spcPct val="150000"/>
              </a:lnSpc>
            </a:pPr>
            <a:r>
              <a:rPr kumimoji="1" lang="ja-JP" altLang="en-US" dirty="0">
                <a:latin typeface="メイリオ" panose="020B0604030504040204" pitchFamily="50" charset="-128"/>
                <a:ea typeface="メイリオ" panose="020B0604030504040204" pitchFamily="50" charset="-128"/>
              </a:rPr>
              <a:t>温度を測定し</a:t>
            </a:r>
            <a:r>
              <a:rPr lang="ja-JP" altLang="en-US" dirty="0">
                <a:latin typeface="メイリオ" panose="020B0604030504040204" pitchFamily="50" charset="-128"/>
                <a:ea typeface="メイリオ" panose="020B0604030504040204" pitchFamily="50" charset="-128"/>
              </a:rPr>
              <a:t>、異常がないか確認</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496017"/>
      </p:ext>
    </p:extLst>
  </p:cSld>
  <p:clrMapOvr>
    <a:masterClrMapping/>
  </p:clrMapOvr>
  <mc:AlternateContent xmlns:mc="http://schemas.openxmlformats.org/markup-compatibility/2006" xmlns:p14="http://schemas.microsoft.com/office/powerpoint/2010/main">
    <mc:Choice Requires="p14">
      <p:transition spd="slow" p14:dur="2000" advClick="0" advTm="17803"/>
    </mc:Choice>
    <mc:Fallback xmlns="">
      <p:transition spd="slow" advClick="0" advTm="1780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075" y="254560"/>
            <a:ext cx="4387576" cy="3290183"/>
          </a:xfrm>
          <a:prstGeom prst="rect">
            <a:avLst/>
          </a:prstGeom>
          <a:ln>
            <a:noFill/>
          </a:ln>
          <a:effectLst>
            <a:softEdge rad="112500"/>
          </a:effectLst>
        </p:spPr>
      </p:pic>
      <p:pic>
        <p:nvPicPr>
          <p:cNvPr id="6" name="Picture 4" descr="F:\DCIM\100CASIO\CIMG07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417188" y="1165075"/>
            <a:ext cx="6348879" cy="47593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18" y="3430331"/>
            <a:ext cx="4289390" cy="3217043"/>
          </a:xfrm>
          <a:prstGeom prst="rect">
            <a:avLst/>
          </a:prstGeom>
          <a:ln>
            <a:noFill/>
          </a:ln>
          <a:effectLst>
            <a:softEdge rad="112500"/>
          </a:effectLst>
        </p:spPr>
      </p:pic>
      <p:sp>
        <p:nvSpPr>
          <p:cNvPr id="9" name="テキスト ボックス 8"/>
          <p:cNvSpPr txBox="1"/>
          <p:nvPr/>
        </p:nvSpPr>
        <p:spPr>
          <a:xfrm>
            <a:off x="4565990" y="5584391"/>
            <a:ext cx="428939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b="1" dirty="0">
                <a:latin typeface="メイリオ" panose="020B0604030504040204" pitchFamily="50" charset="-128"/>
                <a:ea typeface="メイリオ" panose="020B0604030504040204" pitchFamily="50" charset="-128"/>
              </a:rPr>
              <a:t>保存食採取</a:t>
            </a:r>
            <a:endParaRPr lang="en-US" altLang="ja-JP" b="1"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（納品された食材、調理済みの献立を</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５０ｇずつ採取し、</a:t>
            </a:r>
            <a:r>
              <a:rPr kumimoji="1" lang="en-US" altLang="ja-JP" dirty="0">
                <a:latin typeface="メイリオ" panose="020B0604030504040204" pitchFamily="50" charset="-128"/>
                <a:ea typeface="メイリオ" panose="020B0604030504040204" pitchFamily="50" charset="-128"/>
              </a:rPr>
              <a:t>2</a:t>
            </a:r>
            <a:r>
              <a:rPr kumimoji="1" lang="ja-JP" altLang="en-US" dirty="0">
                <a:latin typeface="メイリオ" panose="020B0604030504040204" pitchFamily="50" charset="-128"/>
                <a:ea typeface="メイリオ" panose="020B0604030504040204" pitchFamily="50" charset="-128"/>
              </a:rPr>
              <a:t>週間</a:t>
            </a:r>
            <a:r>
              <a:rPr lang="ja-JP" altLang="en-US" dirty="0">
                <a:latin typeface="メイリオ" panose="020B0604030504040204" pitchFamily="50" charset="-128"/>
                <a:ea typeface="メイリオ" panose="020B0604030504040204" pitchFamily="50" charset="-128"/>
              </a:rPr>
              <a:t>冷凍保存）</a:t>
            </a:r>
            <a:endParaRPr kumimoji="1" lang="ja-JP" altLang="en-US"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1475656" y="5877272"/>
            <a:ext cx="2736304"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ja-JP" dirty="0">
                <a:latin typeface="HGP創英角ﾎﾟｯﾌﾟ体" panose="040B0A00000000000000" pitchFamily="50" charset="-128"/>
                <a:ea typeface="HGP創英角ﾎﾟｯﾌﾟ体" panose="040B0A00000000000000" pitchFamily="50" charset="-128"/>
              </a:rPr>
              <a:t>3</a:t>
            </a:r>
            <a:r>
              <a:rPr lang="ja-JP" altLang="en-US" dirty="0" err="1">
                <a:latin typeface="HGP創英角ﾎﾟｯﾌﾟ体" panose="040B0A00000000000000" pitchFamily="50" charset="-128"/>
                <a:ea typeface="HGP創英角ﾎﾟｯﾌﾟ体" panose="040B0A00000000000000" pitchFamily="50" charset="-128"/>
              </a:rPr>
              <a:t>つの</a:t>
            </a:r>
            <a:r>
              <a:rPr lang="ja-JP" altLang="en-US" dirty="0">
                <a:latin typeface="HGP創英角ﾎﾟｯﾌﾟ体" panose="040B0A00000000000000" pitchFamily="50" charset="-128"/>
                <a:ea typeface="HGP創英角ﾎﾟｯﾌﾟ体" panose="040B0A00000000000000" pitchFamily="50" charset="-128"/>
              </a:rPr>
              <a:t>釜で作った場合、</a:t>
            </a:r>
            <a:endParaRPr lang="en-US" altLang="ja-JP" dirty="0">
              <a:latin typeface="HGP創英角ﾎﾟｯﾌﾟ体" panose="040B0A00000000000000" pitchFamily="50" charset="-128"/>
              <a:ea typeface="HGP創英角ﾎﾟｯﾌﾟ体" panose="040B0A00000000000000" pitchFamily="50" charset="-128"/>
            </a:endParaRPr>
          </a:p>
          <a:p>
            <a:r>
              <a:rPr lang="ja-JP" altLang="en-US" dirty="0">
                <a:latin typeface="HGP創英角ﾎﾟｯﾌﾟ体" panose="040B0A00000000000000" pitchFamily="50" charset="-128"/>
                <a:ea typeface="HGP創英角ﾎﾟｯﾌﾟ体" panose="040B0A00000000000000" pitchFamily="50" charset="-128"/>
              </a:rPr>
              <a:t>３つの保存食を取ります</a:t>
            </a:r>
            <a:endParaRPr lang="en-US" altLang="ja-JP"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174000985"/>
      </p:ext>
    </p:extLst>
  </p:cSld>
  <p:clrMapOvr>
    <a:masterClrMapping/>
  </p:clrMapOvr>
  <mc:AlternateContent xmlns:mc="http://schemas.openxmlformats.org/markup-compatibility/2006" xmlns:p14="http://schemas.microsoft.com/office/powerpoint/2010/main">
    <mc:Choice Requires="p14">
      <p:transition spd="slow" p14:dur="2000" advClick="0" advTm="23233"/>
    </mc:Choice>
    <mc:Fallback xmlns="">
      <p:transition spd="slow" advClick="0" advTm="2323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p:cNvSpPr txBox="1">
            <a:spLocks noGrp="1"/>
          </p:cNvSpPr>
          <p:nvPr>
            <p:ph idx="1"/>
          </p:nvPr>
        </p:nvSpPr>
        <p:spPr>
          <a:xfrm>
            <a:off x="584471" y="6173541"/>
            <a:ext cx="8229600" cy="400110"/>
          </a:xfrm>
          <a:prstGeom prst="rect">
            <a:avLst/>
          </a:prstGeom>
          <a:noFill/>
        </p:spPr>
        <p:txBody>
          <a:bodyPr wrap="square" rtlCol="0">
            <a:spAutoFit/>
          </a:bodyPr>
          <a:lstStyle/>
          <a:p>
            <a:pPr marL="0" indent="0">
              <a:buNone/>
            </a:pPr>
            <a:r>
              <a:rPr lang="ja-JP" altLang="en-US" sz="2000" dirty="0">
                <a:latin typeface="HGP創英角ﾎﾟｯﾌﾟ体" pitchFamily="50" charset="-128"/>
                <a:ea typeface="HGP創英角ﾎﾟｯﾌﾟ体" pitchFamily="50" charset="-128"/>
              </a:rPr>
              <a:t>★野菜・くだものの洗浄</a:t>
            </a:r>
            <a:endParaRPr kumimoji="1" lang="ja-JP" altLang="en-US" sz="2000" dirty="0">
              <a:latin typeface="HGP創英角ﾎﾟｯﾌﾟ体" pitchFamily="50" charset="-128"/>
              <a:ea typeface="HGP創英角ﾎﾟｯﾌﾟ体" pitchFamily="50" charset="-128"/>
            </a:endParaRPr>
          </a:p>
        </p:txBody>
      </p:sp>
      <p:sp>
        <p:nvSpPr>
          <p:cNvPr id="5" name="テキスト ボックス 4"/>
          <p:cNvSpPr txBox="1"/>
          <p:nvPr/>
        </p:nvSpPr>
        <p:spPr>
          <a:xfrm>
            <a:off x="6588224" y="1412776"/>
            <a:ext cx="1872208" cy="461665"/>
          </a:xfrm>
          <a:prstGeom prst="rect">
            <a:avLst/>
          </a:prstGeom>
          <a:noFill/>
        </p:spPr>
        <p:txBody>
          <a:bodyPr wrap="square" rtlCol="0">
            <a:spAutoFit/>
          </a:bodyPr>
          <a:lstStyle/>
          <a:p>
            <a:endParaRPr lang="en-US" altLang="ja-JP" sz="1200" dirty="0"/>
          </a:p>
          <a:p>
            <a:endParaRPr kumimoji="1" lang="ja-JP" altLang="en-US" sz="1200"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135246"/>
            <a:ext cx="9361040" cy="7020780"/>
          </a:xfrm>
          <a:prstGeom prst="rect">
            <a:avLst/>
          </a:prstGeom>
          <a:ln>
            <a:noFill/>
          </a:ln>
          <a:effectLst>
            <a:softEdge rad="112500"/>
          </a:effectLst>
        </p:spPr>
      </p:pic>
      <p:sp>
        <p:nvSpPr>
          <p:cNvPr id="2" name="テキスト ボックス 1">
            <a:extLst>
              <a:ext uri="{FF2B5EF4-FFF2-40B4-BE49-F238E27FC236}">
                <a16:creationId xmlns:a16="http://schemas.microsoft.com/office/drawing/2014/main" id="{3CC9BED0-1341-3516-2820-18692DF5894E}"/>
              </a:ext>
            </a:extLst>
          </p:cNvPr>
          <p:cNvSpPr txBox="1"/>
          <p:nvPr/>
        </p:nvSpPr>
        <p:spPr>
          <a:xfrm>
            <a:off x="360723" y="5209556"/>
            <a:ext cx="4530103" cy="130420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ja-JP" altLang="en-US" b="1" dirty="0">
                <a:latin typeface="メイリオ" panose="020B0604030504040204" pitchFamily="50" charset="-128"/>
                <a:ea typeface="メイリオ" panose="020B0604030504040204" pitchFamily="50" charset="-128"/>
              </a:rPr>
              <a:t>野菜・くだもの洗浄</a:t>
            </a:r>
            <a:endParaRPr lang="en-US" altLang="ja-JP" b="1" dirty="0">
              <a:latin typeface="メイリオ" panose="020B0604030504040204" pitchFamily="50" charset="-128"/>
              <a:ea typeface="メイリオ" panose="020B0604030504040204" pitchFamily="50" charset="-128"/>
            </a:endParaRPr>
          </a:p>
          <a:p>
            <a:pPr>
              <a:lnSpc>
                <a:spcPct val="150000"/>
              </a:lnSpc>
            </a:pPr>
            <a:r>
              <a:rPr kumimoji="1" lang="en-US" altLang="ja-JP" dirty="0">
                <a:latin typeface="メイリオ" panose="020B0604030504040204" pitchFamily="50" charset="-128"/>
                <a:ea typeface="メイリオ" panose="020B0604030504040204" pitchFamily="50" charset="-128"/>
              </a:rPr>
              <a:t>4</a:t>
            </a:r>
            <a:r>
              <a:rPr kumimoji="1" lang="ja-JP" altLang="en-US" dirty="0">
                <a:latin typeface="メイリオ" panose="020B0604030504040204" pitchFamily="50" charset="-128"/>
                <a:ea typeface="メイリオ" panose="020B0604030504040204" pitchFamily="50" charset="-128"/>
              </a:rPr>
              <a:t>層シンクで、３</a:t>
            </a:r>
            <a:r>
              <a:rPr lang="ja-JP" altLang="en-US" dirty="0">
                <a:latin typeface="メイリオ" panose="020B0604030504040204" pitchFamily="50" charset="-128"/>
                <a:ea typeface="メイリオ" panose="020B0604030504040204" pitchFamily="50" charset="-128"/>
              </a:rPr>
              <a:t>回洗</a:t>
            </a:r>
            <a:r>
              <a:rPr kumimoji="1" lang="ja-JP" altLang="en-US" dirty="0">
                <a:latin typeface="メイリオ" panose="020B0604030504040204" pitchFamily="50" charset="-128"/>
                <a:ea typeface="メイリオ" panose="020B0604030504040204" pitchFamily="50" charset="-128"/>
              </a:rPr>
              <a:t>っていきます。食材ごとに、水槽を洗い、水を張り替えます。</a:t>
            </a:r>
          </a:p>
        </p:txBody>
      </p:sp>
    </p:spTree>
    <p:extLst>
      <p:ext uri="{BB962C8B-B14F-4D97-AF65-F5344CB8AC3E}">
        <p14:creationId xmlns:p14="http://schemas.microsoft.com/office/powerpoint/2010/main" val="3127794117"/>
      </p:ext>
    </p:extLst>
  </p:cSld>
  <p:clrMapOvr>
    <a:masterClrMapping/>
  </p:clrMapOvr>
  <mc:AlternateContent xmlns:mc="http://schemas.openxmlformats.org/markup-compatibility/2006" xmlns:p14="http://schemas.microsoft.com/office/powerpoint/2010/main">
    <mc:Choice Requires="p14">
      <p:transition spd="slow" p14:dur="2000" advTm="14197"/>
    </mc:Choice>
    <mc:Fallback xmlns="">
      <p:transition spd="slow" advTm="1419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0264" y="-70879"/>
            <a:ext cx="9324528" cy="6999758"/>
          </a:xfrm>
          <a:prstGeom prst="rect">
            <a:avLst/>
          </a:prstGeom>
          <a:ln>
            <a:noFill/>
          </a:ln>
          <a:effectLst>
            <a:softEdge rad="112500"/>
          </a:effectLst>
        </p:spPr>
      </p:pic>
    </p:spTree>
    <p:extLst>
      <p:ext uri="{BB962C8B-B14F-4D97-AF65-F5344CB8AC3E}">
        <p14:creationId xmlns:p14="http://schemas.microsoft.com/office/powerpoint/2010/main" val="3302032721"/>
      </p:ext>
    </p:extLst>
  </p:cSld>
  <p:clrMapOvr>
    <a:masterClrMapping/>
  </p:clrMapOvr>
  <mc:AlternateContent xmlns:mc="http://schemas.openxmlformats.org/markup-compatibility/2006" xmlns:p14="http://schemas.microsoft.com/office/powerpoint/2010/main">
    <mc:Choice Requires="p14">
      <p:transition spd="slow" p14:dur="2000" advClick="0" advTm="13543"/>
    </mc:Choice>
    <mc:Fallback xmlns="">
      <p:transition spd="slow" advClick="0" advTm="1354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p:cNvSpPr txBox="1">
            <a:spLocks noGrp="1"/>
          </p:cNvSpPr>
          <p:nvPr>
            <p:ph idx="1"/>
          </p:nvPr>
        </p:nvSpPr>
        <p:spPr>
          <a:xfrm>
            <a:off x="584471" y="6173541"/>
            <a:ext cx="8229600" cy="400110"/>
          </a:xfrm>
          <a:prstGeom prst="rect">
            <a:avLst/>
          </a:prstGeom>
          <a:noFill/>
        </p:spPr>
        <p:txBody>
          <a:bodyPr wrap="square" rtlCol="0">
            <a:spAutoFit/>
          </a:bodyPr>
          <a:lstStyle/>
          <a:p>
            <a:pPr marL="0" indent="0">
              <a:buNone/>
            </a:pPr>
            <a:r>
              <a:rPr lang="ja-JP" altLang="en-US" sz="2000" dirty="0">
                <a:latin typeface="HGP創英角ﾎﾟｯﾌﾟ体" pitchFamily="50" charset="-128"/>
                <a:ea typeface="HGP創英角ﾎﾟｯﾌﾟ体" pitchFamily="50" charset="-128"/>
              </a:rPr>
              <a:t>★野菜の切裁</a:t>
            </a:r>
            <a:endParaRPr lang="en-US" altLang="ja-JP" sz="2000" dirty="0">
              <a:latin typeface="HGP創英角ﾎﾟｯﾌﾟ体" pitchFamily="50" charset="-128"/>
              <a:ea typeface="HGP創英角ﾎﾟｯﾌﾟ体" pitchFamily="50" charset="-128"/>
            </a:endParaRPr>
          </a:p>
        </p:txBody>
      </p:sp>
      <p:sp>
        <p:nvSpPr>
          <p:cNvPr id="5" name="テキスト ボックス 4"/>
          <p:cNvSpPr txBox="1"/>
          <p:nvPr/>
        </p:nvSpPr>
        <p:spPr>
          <a:xfrm>
            <a:off x="6588224" y="1412776"/>
            <a:ext cx="1872208" cy="461665"/>
          </a:xfrm>
          <a:prstGeom prst="rect">
            <a:avLst/>
          </a:prstGeom>
          <a:noFill/>
        </p:spPr>
        <p:txBody>
          <a:bodyPr wrap="square" rtlCol="0">
            <a:spAutoFit/>
          </a:bodyPr>
          <a:lstStyle/>
          <a:p>
            <a:endParaRPr lang="en-US" altLang="ja-JP" sz="1200" dirty="0"/>
          </a:p>
          <a:p>
            <a:endParaRPr kumimoji="1" lang="ja-JP" altLang="en-US" sz="1200"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858" y="-81389"/>
            <a:ext cx="9252520" cy="6939389"/>
          </a:xfrm>
          <a:prstGeom prst="rect">
            <a:avLst/>
          </a:prstGeom>
          <a:ln>
            <a:noFill/>
          </a:ln>
          <a:effectLst>
            <a:softEdge rad="112500"/>
          </a:effectLst>
        </p:spPr>
      </p:pic>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717032"/>
            <a:ext cx="3945826" cy="29593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テキスト ボックス 3">
            <a:extLst>
              <a:ext uri="{FF2B5EF4-FFF2-40B4-BE49-F238E27FC236}">
                <a16:creationId xmlns:a16="http://schemas.microsoft.com/office/drawing/2014/main" id="{61096CA4-33DE-AA21-0EF4-00ECEA5E3B94}"/>
              </a:ext>
            </a:extLst>
          </p:cNvPr>
          <p:cNvSpPr txBox="1"/>
          <p:nvPr/>
        </p:nvSpPr>
        <p:spPr>
          <a:xfrm>
            <a:off x="4139952" y="692696"/>
            <a:ext cx="4530103" cy="130420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ja-JP" altLang="en-US" b="1" dirty="0">
                <a:latin typeface="メイリオ" panose="020B0604030504040204" pitchFamily="50" charset="-128"/>
                <a:ea typeface="メイリオ" panose="020B0604030504040204" pitchFamily="50" charset="-128"/>
              </a:rPr>
              <a:t>野菜の切裁</a:t>
            </a:r>
            <a:endParaRPr lang="en-US" altLang="ja-JP" b="1" dirty="0">
              <a:latin typeface="メイリオ" panose="020B0604030504040204" pitchFamily="50" charset="-128"/>
              <a:ea typeface="メイリオ" panose="020B0604030504040204" pitchFamily="50" charset="-128"/>
            </a:endParaRPr>
          </a:p>
          <a:p>
            <a:pPr>
              <a:lnSpc>
                <a:spcPct val="150000"/>
              </a:lnSpc>
            </a:pPr>
            <a:r>
              <a:rPr lang="ja-JP" altLang="en-US" b="1" dirty="0">
                <a:latin typeface="メイリオ" panose="020B0604030504040204" pitchFamily="50" charset="-128"/>
                <a:ea typeface="メイリオ" panose="020B0604030504040204" pitchFamily="50" charset="-128"/>
              </a:rPr>
              <a:t>１年生でも食べやすい大きさにそろえて</a:t>
            </a:r>
            <a:endParaRPr lang="en-US" altLang="ja-JP" b="1" dirty="0">
              <a:latin typeface="メイリオ" panose="020B0604030504040204" pitchFamily="50" charset="-128"/>
              <a:ea typeface="メイリオ" panose="020B0604030504040204" pitchFamily="50" charset="-128"/>
            </a:endParaRPr>
          </a:p>
          <a:p>
            <a:pPr>
              <a:lnSpc>
                <a:spcPct val="150000"/>
              </a:lnSpc>
            </a:pPr>
            <a:r>
              <a:rPr lang="ja-JP" altLang="en-US" b="1" dirty="0">
                <a:latin typeface="メイリオ" panose="020B0604030504040204" pitchFamily="50" charset="-128"/>
                <a:ea typeface="メイリオ" panose="020B0604030504040204" pitchFamily="50" charset="-128"/>
              </a:rPr>
              <a:t>丁寧に切っています。</a:t>
            </a:r>
            <a:endParaRPr lang="en-US" altLang="ja-JP"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93332620"/>
      </p:ext>
    </p:extLst>
  </p:cSld>
  <p:clrMapOvr>
    <a:masterClrMapping/>
  </p:clrMapOvr>
  <mc:AlternateContent xmlns:mc="http://schemas.openxmlformats.org/markup-compatibility/2006" xmlns:p14="http://schemas.microsoft.com/office/powerpoint/2010/main">
    <mc:Choice Requires="p14">
      <p:transition spd="slow" p14:dur="2000" advClick="0" advTm="30216"/>
    </mc:Choice>
    <mc:Fallback xmlns="">
      <p:transition spd="slow" advClick="0" advTm="3021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4644008" y="4797152"/>
            <a:ext cx="3672408" cy="1291952"/>
          </a:xfrm>
        </p:spPr>
        <p:txBody>
          <a:bodyPr>
            <a:normAutofit fontScale="40000" lnSpcReduction="20000"/>
          </a:bodyPr>
          <a:lstStyle/>
          <a:p>
            <a:endParaRPr kumimoji="1" lang="en-US" altLang="ja-JP" dirty="0"/>
          </a:p>
          <a:p>
            <a:r>
              <a:rPr lang="ja-JP" altLang="en-US" sz="7400" dirty="0"/>
              <a:t>令和５年６月</a:t>
            </a:r>
            <a:r>
              <a:rPr lang="en-US" altLang="ja-JP" sz="7400" dirty="0"/>
              <a:t>29</a:t>
            </a:r>
            <a:r>
              <a:rPr lang="ja-JP" altLang="en-US" sz="7400" dirty="0"/>
              <a:t>日</a:t>
            </a:r>
            <a:endParaRPr lang="en-US" altLang="ja-JP" sz="7400" dirty="0"/>
          </a:p>
          <a:p>
            <a:r>
              <a:rPr kumimoji="1" lang="ja-JP" altLang="en-US" sz="7400" dirty="0"/>
              <a:t>市川市立</a:t>
            </a:r>
            <a:r>
              <a:rPr lang="ja-JP" altLang="en-US" sz="7400" dirty="0"/>
              <a:t>妙典</a:t>
            </a:r>
            <a:r>
              <a:rPr kumimoji="1" lang="ja-JP" altLang="en-US" sz="7400" dirty="0"/>
              <a:t>小学校</a:t>
            </a:r>
          </a:p>
        </p:txBody>
      </p:sp>
      <p:sp>
        <p:nvSpPr>
          <p:cNvPr id="6" name="タイトル 1"/>
          <p:cNvSpPr txBox="1">
            <a:spLocks/>
          </p:cNvSpPr>
          <p:nvPr/>
        </p:nvSpPr>
        <p:spPr>
          <a:xfrm>
            <a:off x="683568" y="155679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82880"/>
            <a:r>
              <a:rPr lang="ja-JP" altLang="en-US" sz="3600" dirty="0">
                <a:latin typeface="メイリオ" panose="020B0604030504040204" pitchFamily="50" charset="-128"/>
                <a:ea typeface="メイリオ" panose="020B0604030504040204" pitchFamily="50" charset="-128"/>
              </a:rPr>
              <a:t>令和５年度</a:t>
            </a:r>
            <a:r>
              <a:rPr lang="en-US" altLang="ja-JP" sz="3600" dirty="0">
                <a:latin typeface="メイリオ" panose="020B0604030504040204" pitchFamily="50" charset="-128"/>
                <a:ea typeface="メイリオ" panose="020B0604030504040204" pitchFamily="50" charset="-128"/>
              </a:rPr>
              <a:t/>
            </a:r>
            <a:br>
              <a:rPr lang="en-US" altLang="ja-JP" sz="3600" dirty="0">
                <a:latin typeface="メイリオ" panose="020B0604030504040204" pitchFamily="50" charset="-128"/>
                <a:ea typeface="メイリオ" panose="020B0604030504040204" pitchFamily="50" charset="-128"/>
              </a:rPr>
            </a:br>
            <a:r>
              <a:rPr lang="ja-JP" altLang="en-US" sz="3600" dirty="0">
                <a:latin typeface="メイリオ" panose="020B0604030504040204" pitchFamily="50" charset="-128"/>
                <a:ea typeface="メイリオ" panose="020B0604030504040204" pitchFamily="50" charset="-128"/>
              </a:rPr>
              <a:t>第１回　給食試食会</a:t>
            </a: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3429000"/>
            <a:ext cx="3744416" cy="2562585"/>
          </a:xfrm>
          <a:prstGeom prst="rect">
            <a:avLst/>
          </a:prstGeom>
        </p:spPr>
      </p:pic>
    </p:spTree>
    <p:extLst>
      <p:ext uri="{BB962C8B-B14F-4D97-AF65-F5344CB8AC3E}">
        <p14:creationId xmlns:p14="http://schemas.microsoft.com/office/powerpoint/2010/main" val="3409199033"/>
      </p:ext>
    </p:extLst>
  </p:cSld>
  <p:clrMapOvr>
    <a:masterClrMapping/>
  </p:clrMapOvr>
  <mc:AlternateContent xmlns:mc="http://schemas.openxmlformats.org/markup-compatibility/2006" xmlns:p14="http://schemas.microsoft.com/office/powerpoint/2010/main">
    <mc:Choice Requires="p14">
      <p:transition spd="slow" p14:dur="1750" advClick="0" advTm="25625"/>
    </mc:Choice>
    <mc:Fallback xmlns="">
      <p:transition spd="slow" advClick="0" advTm="25625"/>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2013-08-28 尾瀬＆エプロン靴\尾瀬＆エプロン靴 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021" y="1412776"/>
            <a:ext cx="4139952" cy="45507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3" descr="E:\2013-08-28 尾瀬＆エプロン靴\尾瀬＆エプロン靴 005.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21546" y="1395873"/>
            <a:ext cx="4339112" cy="45507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3729715E-415C-B189-D6A3-49C1403F46EF}"/>
              </a:ext>
            </a:extLst>
          </p:cNvPr>
          <p:cNvSpPr txBox="1"/>
          <p:nvPr/>
        </p:nvSpPr>
        <p:spPr>
          <a:xfrm>
            <a:off x="4053330" y="106554"/>
            <a:ext cx="4530103" cy="88870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ja-JP" altLang="en-US" b="1" dirty="0">
                <a:latin typeface="メイリオ" panose="020B0604030504040204" pitchFamily="50" charset="-128"/>
                <a:ea typeface="メイリオ" panose="020B0604030504040204" pitchFamily="50" charset="-128"/>
              </a:rPr>
              <a:t>衛生管理</a:t>
            </a:r>
            <a:endParaRPr lang="en-US" altLang="ja-JP" b="1" dirty="0">
              <a:latin typeface="メイリオ" panose="020B0604030504040204" pitchFamily="50" charset="-128"/>
              <a:ea typeface="メイリオ" panose="020B0604030504040204" pitchFamily="50" charset="-128"/>
            </a:endParaRPr>
          </a:p>
          <a:p>
            <a:pPr>
              <a:lnSpc>
                <a:spcPct val="150000"/>
              </a:lnSpc>
            </a:pPr>
            <a:r>
              <a:rPr lang="ja-JP" altLang="en-US" b="1" dirty="0">
                <a:latin typeface="メイリオ" panose="020B0604030504040204" pitchFamily="50" charset="-128"/>
                <a:ea typeface="メイリオ" panose="020B0604030504040204" pitchFamily="50" charset="-128"/>
              </a:rPr>
              <a:t>エプロン・靴の履き替え</a:t>
            </a:r>
            <a:endParaRPr lang="en-US" altLang="ja-JP"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50405150"/>
      </p:ext>
    </p:extLst>
  </p:cSld>
  <p:clrMapOvr>
    <a:masterClrMapping/>
  </p:clrMapOvr>
  <mc:AlternateContent xmlns:mc="http://schemas.openxmlformats.org/markup-compatibility/2006" xmlns:p14="http://schemas.microsoft.com/office/powerpoint/2010/main">
    <mc:Choice Requires="p14">
      <p:transition spd="slow" p14:dur="2000" advClick="0" advTm="16436"/>
    </mc:Choice>
    <mc:Fallback xmlns="">
      <p:transition spd="slow" advClick="0" advTm="1643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588224" y="1412776"/>
            <a:ext cx="1872208" cy="461665"/>
          </a:xfrm>
          <a:prstGeom prst="rect">
            <a:avLst/>
          </a:prstGeom>
          <a:noFill/>
        </p:spPr>
        <p:txBody>
          <a:bodyPr wrap="square" rtlCol="0">
            <a:spAutoFit/>
          </a:bodyPr>
          <a:lstStyle/>
          <a:p>
            <a:endParaRPr lang="en-US" altLang="ja-JP" sz="1200" dirty="0"/>
          </a:p>
          <a:p>
            <a:endParaRPr kumimoji="1" lang="ja-JP" altLang="en-US" sz="1200" dirty="0"/>
          </a:p>
        </p:txBody>
      </p:sp>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t="-1951" r="15122" b="22601"/>
          <a:stretch/>
        </p:blipFill>
        <p:spPr>
          <a:xfrm>
            <a:off x="179512" y="332656"/>
            <a:ext cx="8729495" cy="6120680"/>
          </a:xfrm>
          <a:prstGeom prst="rect">
            <a:avLst/>
          </a:prstGeom>
        </p:spPr>
      </p:pic>
      <p:sp>
        <p:nvSpPr>
          <p:cNvPr id="2" name="テキスト ボックス 1">
            <a:extLst>
              <a:ext uri="{FF2B5EF4-FFF2-40B4-BE49-F238E27FC236}">
                <a16:creationId xmlns:a16="http://schemas.microsoft.com/office/drawing/2014/main" id="{2CEA1AEC-9555-E168-1D05-5F91E4F0EA51}"/>
              </a:ext>
            </a:extLst>
          </p:cNvPr>
          <p:cNvSpPr txBox="1"/>
          <p:nvPr/>
        </p:nvSpPr>
        <p:spPr>
          <a:xfrm>
            <a:off x="4283968" y="5968716"/>
            <a:ext cx="4530103" cy="88870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ja-JP" altLang="en-US" b="1" dirty="0">
                <a:latin typeface="メイリオ" panose="020B0604030504040204" pitchFamily="50" charset="-128"/>
                <a:ea typeface="メイリオ" panose="020B0604030504040204" pitchFamily="50" charset="-128"/>
              </a:rPr>
              <a:t>釜で煮る・炒める・焼く</a:t>
            </a:r>
            <a:endParaRPr lang="en-US" altLang="ja-JP" b="1" dirty="0">
              <a:latin typeface="メイリオ" panose="020B0604030504040204" pitchFamily="50" charset="-128"/>
              <a:ea typeface="メイリオ" panose="020B0604030504040204" pitchFamily="50" charset="-128"/>
            </a:endParaRPr>
          </a:p>
          <a:p>
            <a:pPr>
              <a:lnSpc>
                <a:spcPct val="150000"/>
              </a:lnSpc>
            </a:pPr>
            <a:r>
              <a:rPr lang="ja-JP" altLang="en-US" b="1" dirty="0">
                <a:latin typeface="メイリオ" panose="020B0604030504040204" pitchFamily="50" charset="-128"/>
                <a:ea typeface="メイリオ" panose="020B0604030504040204" pitchFamily="50" charset="-128"/>
              </a:rPr>
              <a:t>大きいへらを使って混ぜていきます。</a:t>
            </a:r>
            <a:endParaRPr lang="en-US" altLang="ja-JP" b="1" dirty="0">
              <a:latin typeface="メイリオ" panose="020B0604030504040204" pitchFamily="50" charset="-128"/>
              <a:ea typeface="メイリオ" panose="020B0604030504040204" pitchFamily="50" charset="-128"/>
            </a:endParaRPr>
          </a:p>
        </p:txBody>
      </p:sp>
      <p:sp>
        <p:nvSpPr>
          <p:cNvPr id="7" name="コンテンツ プレースホルダー 6"/>
          <p:cNvSpPr txBox="1">
            <a:spLocks noGrp="1"/>
          </p:cNvSpPr>
          <p:nvPr>
            <p:ph idx="1"/>
          </p:nvPr>
        </p:nvSpPr>
        <p:spPr>
          <a:xfrm>
            <a:off x="611560" y="1124744"/>
            <a:ext cx="1440160" cy="480131"/>
          </a:xfrm>
          <a:prstGeom prst="rect">
            <a:avLst/>
          </a:prstGeom>
          <a:solidFill>
            <a:schemeClr val="bg1"/>
          </a:solidFill>
        </p:spPr>
        <p:txBody>
          <a:bodyPr wrap="square" rtlCol="0">
            <a:spAutoFit/>
          </a:bodyPr>
          <a:lstStyle/>
          <a:p>
            <a:pPr marL="0" indent="0">
              <a:buNone/>
            </a:pPr>
            <a:r>
              <a:rPr lang="ja-JP" altLang="en-US" sz="2800" dirty="0">
                <a:latin typeface="HGP創英角ﾎﾟｯﾌﾟ体" pitchFamily="50" charset="-128"/>
                <a:ea typeface="HGP創英角ﾎﾟｯﾌﾟ体" pitchFamily="50" charset="-128"/>
              </a:rPr>
              <a:t>★調理</a:t>
            </a:r>
            <a:endParaRPr kumimoji="1" lang="ja-JP" altLang="en-US" sz="2800" dirty="0">
              <a:latin typeface="HGP創英角ﾎﾟｯﾌﾟ体" pitchFamily="50" charset="-128"/>
              <a:ea typeface="HGP創英角ﾎﾟｯﾌﾟ体" pitchFamily="50" charset="-128"/>
            </a:endParaRPr>
          </a:p>
        </p:txBody>
      </p:sp>
    </p:spTree>
    <p:extLst>
      <p:ext uri="{BB962C8B-B14F-4D97-AF65-F5344CB8AC3E}">
        <p14:creationId xmlns:p14="http://schemas.microsoft.com/office/powerpoint/2010/main" val="3658280937"/>
      </p:ext>
    </p:extLst>
  </p:cSld>
  <p:clrMapOvr>
    <a:masterClrMapping/>
  </p:clrMapOvr>
  <mc:AlternateContent xmlns:mc="http://schemas.openxmlformats.org/markup-compatibility/2006" xmlns:p14="http://schemas.microsoft.com/office/powerpoint/2010/main">
    <mc:Choice Requires="p14">
      <p:transition spd="slow" p14:dur="2000" advClick="0" advTm="25389"/>
    </mc:Choice>
    <mc:Fallback xmlns="">
      <p:transition spd="slow" advClick="0" advTm="2538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コンテンツ プレースホルダー 7">
            <a:extLst>
              <a:ext uri="{FF2B5EF4-FFF2-40B4-BE49-F238E27FC236}">
                <a16:creationId xmlns:a16="http://schemas.microsoft.com/office/drawing/2014/main" id="{6B7BD647-D089-CD84-AAFB-A853CBF22BB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3979" y="443486"/>
            <a:ext cx="7961371" cy="5971028"/>
          </a:xfrm>
        </p:spPr>
      </p:pic>
      <p:sp>
        <p:nvSpPr>
          <p:cNvPr id="5" name="テキスト ボックス 4"/>
          <p:cNvSpPr txBox="1"/>
          <p:nvPr/>
        </p:nvSpPr>
        <p:spPr>
          <a:xfrm>
            <a:off x="3779912" y="5661248"/>
            <a:ext cx="504056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温度確認</a:t>
            </a:r>
            <a:endParaRPr kumimoji="1" lang="en-US" altLang="ja-JP" b="1"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温度が</a:t>
            </a:r>
            <a:r>
              <a:rPr lang="en-US" altLang="ja-JP" dirty="0">
                <a:latin typeface="メイリオ" panose="020B0604030504040204" pitchFamily="50" charset="-128"/>
                <a:ea typeface="メイリオ" panose="020B0604030504040204" pitchFamily="50" charset="-128"/>
              </a:rPr>
              <a:t>90</a:t>
            </a:r>
            <a:r>
              <a:rPr lang="ja-JP" altLang="en-US" sz="1400"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に</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分以上到達したことを確認</a:t>
            </a:r>
            <a:endParaRPr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7813079"/>
      </p:ext>
    </p:extLst>
  </p:cSld>
  <p:clrMapOvr>
    <a:masterClrMapping/>
  </p:clrMapOvr>
  <mc:AlternateContent xmlns:mc="http://schemas.openxmlformats.org/markup-compatibility/2006" xmlns:p14="http://schemas.microsoft.com/office/powerpoint/2010/main">
    <mc:Choice Requires="p14">
      <p:transition spd="slow" p14:dur="2000" advClick="0" advTm="14011"/>
    </mc:Choice>
    <mc:Fallback xmlns="">
      <p:transition spd="slow" advClick="0" advTm="1401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588224" y="1412776"/>
            <a:ext cx="1872208" cy="461665"/>
          </a:xfrm>
          <a:prstGeom prst="rect">
            <a:avLst/>
          </a:prstGeom>
          <a:noFill/>
        </p:spPr>
        <p:txBody>
          <a:bodyPr wrap="square" rtlCol="0">
            <a:spAutoFit/>
          </a:bodyPr>
          <a:lstStyle/>
          <a:p>
            <a:endParaRPr lang="en-US" altLang="ja-JP" sz="1200" dirty="0"/>
          </a:p>
          <a:p>
            <a:endParaRPr kumimoji="1" lang="ja-JP" altLang="en-US" sz="1200"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60648"/>
            <a:ext cx="8508437" cy="6381328"/>
          </a:xfrm>
          <a:prstGeom prst="rect">
            <a:avLst/>
          </a:prstGeom>
        </p:spPr>
      </p:pic>
      <p:sp>
        <p:nvSpPr>
          <p:cNvPr id="2" name="テキスト ボックス 1">
            <a:extLst>
              <a:ext uri="{FF2B5EF4-FFF2-40B4-BE49-F238E27FC236}">
                <a16:creationId xmlns:a16="http://schemas.microsoft.com/office/drawing/2014/main" id="{7A25C63D-AF05-D601-6AC2-ED8896257507}"/>
              </a:ext>
            </a:extLst>
          </p:cNvPr>
          <p:cNvSpPr txBox="1"/>
          <p:nvPr/>
        </p:nvSpPr>
        <p:spPr>
          <a:xfrm>
            <a:off x="179512" y="5301208"/>
            <a:ext cx="504056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b="1" dirty="0">
                <a:latin typeface="メイリオ" panose="020B0604030504040204" pitchFamily="50" charset="-128"/>
                <a:ea typeface="メイリオ" panose="020B0604030504040204" pitchFamily="50" charset="-128"/>
              </a:rPr>
              <a:t>配缶</a:t>
            </a:r>
            <a:endParaRPr kumimoji="1" lang="en-US" altLang="ja-JP" b="1"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できるだけ暖かい状態での提供のため、</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給食時間に合わせて配缶</a:t>
            </a:r>
            <a:endParaRPr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93332620"/>
      </p:ext>
    </p:extLst>
  </p:cSld>
  <p:clrMapOvr>
    <a:masterClrMapping/>
  </p:clrMapOvr>
  <mc:AlternateContent xmlns:mc="http://schemas.openxmlformats.org/markup-compatibility/2006" xmlns:p14="http://schemas.microsoft.com/office/powerpoint/2010/main">
    <mc:Choice Requires="p14">
      <p:transition spd="slow" p14:dur="2000" advClick="0" advTm="14929"/>
    </mc:Choice>
    <mc:Fallback xmlns="">
      <p:transition spd="slow" advClick="0" advTm="1492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75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1488775188"/>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75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1143000" y="857250"/>
            <a:ext cx="6858000" cy="5143500"/>
          </a:xfrm>
          <a:prstGeom prst="rect">
            <a:avLst/>
          </a:prstGeom>
        </p:spPr>
      </p:pic>
    </p:spTree>
    <p:extLst>
      <p:ext uri="{BB962C8B-B14F-4D97-AF65-F5344CB8AC3E}">
        <p14:creationId xmlns:p14="http://schemas.microsoft.com/office/powerpoint/2010/main" val="2838105606"/>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75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1143000" y="857250"/>
            <a:ext cx="6858000" cy="5143500"/>
          </a:xfrm>
          <a:prstGeom prst="rect">
            <a:avLst/>
          </a:prstGeom>
        </p:spPr>
      </p:pic>
    </p:spTree>
    <p:extLst>
      <p:ext uri="{BB962C8B-B14F-4D97-AF65-F5344CB8AC3E}">
        <p14:creationId xmlns:p14="http://schemas.microsoft.com/office/powerpoint/2010/main" val="277159947"/>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75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2814132263"/>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75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1877502610"/>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88640"/>
            <a:ext cx="7200800" cy="5400600"/>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4221088"/>
            <a:ext cx="3089943" cy="2317457"/>
          </a:xfrm>
          <a:prstGeom prst="rect">
            <a:avLst/>
          </a:prstGeom>
        </p:spPr>
      </p:pic>
      <p:sp>
        <p:nvSpPr>
          <p:cNvPr id="5" name="テキスト ボックス 4"/>
          <p:cNvSpPr txBox="1"/>
          <p:nvPr/>
        </p:nvSpPr>
        <p:spPr>
          <a:xfrm>
            <a:off x="971600" y="5414922"/>
            <a:ext cx="4392488"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b="1" dirty="0">
                <a:latin typeface="メイリオ" panose="020B0604030504040204" pitchFamily="50" charset="-128"/>
                <a:ea typeface="メイリオ" panose="020B0604030504040204" pitchFamily="50" charset="-128"/>
              </a:rPr>
              <a:t>検食</a:t>
            </a:r>
            <a:endParaRPr kumimoji="1" lang="en-US" altLang="ja-JP" b="1"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（子どもたちが食べる３０分前に行い　味・におい等に異常がないか確認）</a:t>
            </a:r>
            <a:endParaRPr lang="en-US" altLang="ja-JP" dirty="0">
              <a:latin typeface="メイリオ" panose="020B0604030504040204" pitchFamily="50" charset="-128"/>
              <a:ea typeface="メイリオ" panose="020B0604030504040204" pitchFamily="50" charset="-128"/>
            </a:endParaRPr>
          </a:p>
          <a:p>
            <a:endParaRPr kumimoji="1" lang="ja-JP" altLang="en-US"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892558484"/>
      </p:ext>
    </p:extLst>
  </p:cSld>
  <p:clrMapOvr>
    <a:masterClrMapping/>
  </p:clrMapOvr>
  <mc:AlternateContent xmlns:mc="http://schemas.openxmlformats.org/markup-compatibility/2006" xmlns:p14="http://schemas.microsoft.com/office/powerpoint/2010/main">
    <mc:Choice Requires="p14">
      <p:transition spd="slow" p14:dur="2000" advClick="0" advTm="17217"/>
    </mc:Choice>
    <mc:Fallback xmlns="">
      <p:transition spd="slow" advClick="0" advTm="1721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908720"/>
            <a:ext cx="8229600" cy="5199856"/>
          </a:xfrm>
        </p:spPr>
        <p:txBody>
          <a:bodyPr>
            <a:normAutofit/>
          </a:bodyPr>
          <a:lstStyle/>
          <a:p>
            <a:pPr marL="0" indent="0" algn="l"/>
            <a:r>
              <a:rPr lang="ja-JP" altLang="en-US" sz="3200" dirty="0">
                <a:latin typeface="メイリオ" panose="020B0604030504040204" pitchFamily="50" charset="-128"/>
                <a:ea typeface="HGS創英角ﾎﾟｯﾌﾟ体" panose="040B0A00000000000000" pitchFamily="50" charset="-128"/>
              </a:rPr>
              <a:t>１</a:t>
            </a:r>
            <a:r>
              <a:rPr lang="en-US" altLang="ja-JP" sz="3200" dirty="0">
                <a:latin typeface="メイリオ" panose="020B0604030504040204" pitchFamily="50" charset="-128"/>
                <a:ea typeface="HGS創英角ﾎﾟｯﾌﾟ体" panose="040B0A00000000000000" pitchFamily="50" charset="-128"/>
              </a:rPr>
              <a:t>.</a:t>
            </a:r>
            <a:r>
              <a:rPr lang="ja-JP" altLang="en-US" sz="3200" dirty="0">
                <a:latin typeface="メイリオ" panose="020B0604030504040204" pitchFamily="50" charset="-128"/>
                <a:ea typeface="HGS創英角ﾎﾟｯﾌﾟ体" panose="040B0A00000000000000" pitchFamily="50" charset="-128"/>
              </a:rPr>
              <a:t> 学校給食とは</a:t>
            </a:r>
            <a:r>
              <a:rPr lang="en-US" altLang="ja-JP" sz="3200" dirty="0">
                <a:latin typeface="メイリオ" panose="020B0604030504040204" pitchFamily="50" charset="-128"/>
                <a:ea typeface="HGS創英角ﾎﾟｯﾌﾟ体" panose="040B0A00000000000000" pitchFamily="50" charset="-128"/>
              </a:rPr>
              <a:t/>
            </a:r>
            <a:br>
              <a:rPr lang="en-US" altLang="ja-JP" sz="3200" dirty="0">
                <a:latin typeface="メイリオ" panose="020B0604030504040204" pitchFamily="50" charset="-128"/>
                <a:ea typeface="HGS創英角ﾎﾟｯﾌﾟ体" panose="040B0A00000000000000" pitchFamily="50" charset="-128"/>
              </a:rPr>
            </a:br>
            <a:r>
              <a:rPr lang="en-US" altLang="ja-JP" sz="3200" dirty="0">
                <a:latin typeface="メイリオ" panose="020B0604030504040204" pitchFamily="50" charset="-128"/>
                <a:ea typeface="HGS創英角ﾎﾟｯﾌﾟ体" panose="040B0A00000000000000" pitchFamily="50" charset="-128"/>
              </a:rPr>
              <a:t/>
            </a:r>
            <a:br>
              <a:rPr lang="en-US" altLang="ja-JP" sz="3200" dirty="0">
                <a:latin typeface="メイリオ" panose="020B0604030504040204" pitchFamily="50" charset="-128"/>
                <a:ea typeface="HGS創英角ﾎﾟｯﾌﾟ体" panose="040B0A00000000000000" pitchFamily="50" charset="-128"/>
              </a:rPr>
            </a:br>
            <a:r>
              <a:rPr lang="ja-JP" altLang="en-US" sz="3200" dirty="0">
                <a:latin typeface="メイリオ" panose="020B0604030504040204" pitchFamily="50" charset="-128"/>
                <a:ea typeface="HGS創英角ﾎﾟｯﾌﾟ体" panose="040B0A00000000000000" pitchFamily="50" charset="-128"/>
              </a:rPr>
              <a:t>２</a:t>
            </a:r>
            <a:r>
              <a:rPr lang="en-US" altLang="ja-JP" sz="3200" dirty="0">
                <a:latin typeface="メイリオ" panose="020B0604030504040204" pitchFamily="50" charset="-128"/>
                <a:ea typeface="HGS創英角ﾎﾟｯﾌﾟ体" panose="040B0A00000000000000" pitchFamily="50" charset="-128"/>
              </a:rPr>
              <a:t>. </a:t>
            </a:r>
            <a:r>
              <a:rPr lang="ja-JP" altLang="en-US" sz="3200" dirty="0">
                <a:latin typeface="メイリオ" panose="020B0604030504040204" pitchFamily="50" charset="-128"/>
                <a:ea typeface="HGS創英角ﾎﾟｯﾌﾟ体" panose="040B0A00000000000000" pitchFamily="50" charset="-128"/>
              </a:rPr>
              <a:t>妙典小の給食について</a:t>
            </a:r>
            <a:r>
              <a:rPr lang="en-US" altLang="ja-JP" sz="3200" dirty="0">
                <a:latin typeface="メイリオ" panose="020B0604030504040204" pitchFamily="50" charset="-128"/>
                <a:ea typeface="HGS創英角ﾎﾟｯﾌﾟ体" panose="040B0A00000000000000" pitchFamily="50" charset="-128"/>
              </a:rPr>
              <a:t/>
            </a:r>
            <a:br>
              <a:rPr lang="en-US" altLang="ja-JP" sz="3200" dirty="0">
                <a:latin typeface="メイリオ" panose="020B0604030504040204" pitchFamily="50" charset="-128"/>
                <a:ea typeface="HGS創英角ﾎﾟｯﾌﾟ体" panose="040B0A00000000000000" pitchFamily="50" charset="-128"/>
              </a:rPr>
            </a:br>
            <a:r>
              <a:rPr lang="en-US" altLang="ja-JP" sz="3200" dirty="0">
                <a:latin typeface="メイリオ" panose="020B0604030504040204" pitchFamily="50" charset="-128"/>
                <a:ea typeface="HGS創英角ﾎﾟｯﾌﾟ体" panose="040B0A00000000000000" pitchFamily="50" charset="-128"/>
              </a:rPr>
              <a:t/>
            </a:r>
            <a:br>
              <a:rPr lang="en-US" altLang="ja-JP" sz="3200" dirty="0">
                <a:latin typeface="メイリオ" panose="020B0604030504040204" pitchFamily="50" charset="-128"/>
                <a:ea typeface="HGS創英角ﾎﾟｯﾌﾟ体" panose="040B0A00000000000000" pitchFamily="50" charset="-128"/>
              </a:rPr>
            </a:br>
            <a:r>
              <a:rPr lang="ja-JP" altLang="en-US" sz="3200" dirty="0">
                <a:latin typeface="メイリオ" panose="020B0604030504040204" pitchFamily="50" charset="-128"/>
                <a:ea typeface="HGS創英角ﾎﾟｯﾌﾟ体" panose="040B0A00000000000000" pitchFamily="50" charset="-128"/>
              </a:rPr>
              <a:t>３</a:t>
            </a:r>
            <a:r>
              <a:rPr lang="en-US" altLang="ja-JP" sz="3200" dirty="0">
                <a:latin typeface="メイリオ" panose="020B0604030504040204" pitchFamily="50" charset="-128"/>
                <a:ea typeface="HGS創英角ﾎﾟｯﾌﾟ体" panose="040B0A00000000000000" pitchFamily="50" charset="-128"/>
              </a:rPr>
              <a:t>. </a:t>
            </a:r>
            <a:r>
              <a:rPr lang="ja-JP" altLang="en-US" sz="3200" dirty="0">
                <a:latin typeface="メイリオ" panose="020B0604030504040204" pitchFamily="50" charset="-128"/>
                <a:ea typeface="HGS創英角ﾎﾟｯﾌﾟ体" panose="040B0A00000000000000" pitchFamily="50" charset="-128"/>
              </a:rPr>
              <a:t>給食ができるまで</a:t>
            </a:r>
            <a:r>
              <a:rPr lang="en-US" altLang="ja-JP" sz="3200" dirty="0">
                <a:latin typeface="メイリオ" panose="020B0604030504040204" pitchFamily="50" charset="-128"/>
                <a:ea typeface="HGS創英角ﾎﾟｯﾌﾟ体" panose="040B0A00000000000000" pitchFamily="50" charset="-128"/>
              </a:rPr>
              <a:t/>
            </a:r>
            <a:br>
              <a:rPr lang="en-US" altLang="ja-JP" sz="3200" dirty="0">
                <a:latin typeface="メイリオ" panose="020B0604030504040204" pitchFamily="50" charset="-128"/>
                <a:ea typeface="HGS創英角ﾎﾟｯﾌﾟ体" panose="040B0A00000000000000" pitchFamily="50" charset="-128"/>
              </a:rPr>
            </a:br>
            <a:r>
              <a:rPr lang="en-US" altLang="ja-JP" sz="3200" dirty="0">
                <a:latin typeface="メイリオ" panose="020B0604030504040204" pitchFamily="50" charset="-128"/>
                <a:ea typeface="HGS創英角ﾎﾟｯﾌﾟ体" panose="040B0A00000000000000" pitchFamily="50" charset="-128"/>
              </a:rPr>
              <a:t/>
            </a:r>
            <a:br>
              <a:rPr lang="en-US" altLang="ja-JP" sz="3200" dirty="0">
                <a:latin typeface="メイリオ" panose="020B0604030504040204" pitchFamily="50" charset="-128"/>
                <a:ea typeface="HGS創英角ﾎﾟｯﾌﾟ体" panose="040B0A00000000000000" pitchFamily="50" charset="-128"/>
              </a:rPr>
            </a:br>
            <a:r>
              <a:rPr lang="ja-JP" altLang="en-US" sz="3200" dirty="0">
                <a:latin typeface="メイリオ" panose="020B0604030504040204" pitchFamily="50" charset="-128"/>
                <a:ea typeface="HGS創英角ﾎﾟｯﾌﾟ体" panose="040B0A00000000000000" pitchFamily="50" charset="-128"/>
              </a:rPr>
              <a:t>４</a:t>
            </a:r>
            <a:r>
              <a:rPr lang="en-US" altLang="ja-JP" sz="3200" dirty="0">
                <a:latin typeface="メイリオ" panose="020B0604030504040204" pitchFamily="50" charset="-128"/>
                <a:ea typeface="HGS創英角ﾎﾟｯﾌﾟ体" panose="040B0A00000000000000" pitchFamily="50" charset="-128"/>
              </a:rPr>
              <a:t>. </a:t>
            </a:r>
            <a:r>
              <a:rPr lang="ja-JP" altLang="en-US" sz="3200" dirty="0">
                <a:latin typeface="メイリオ" panose="020B0604030504040204" pitchFamily="50" charset="-128"/>
                <a:ea typeface="HGS創英角ﾎﾟｯﾌﾟ体" panose="040B0A00000000000000" pitchFamily="50" charset="-128"/>
              </a:rPr>
              <a:t>食に関する取組</a:t>
            </a:r>
            <a:endParaRPr kumimoji="1" lang="ja-JP" altLang="en-US" sz="3600" dirty="0">
              <a:latin typeface="メイリオ" panose="020B0604030504040204" pitchFamily="50" charset="-128"/>
              <a:ea typeface="HGS創英角ﾎﾟｯﾌﾟ体" panose="040B0A00000000000000"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2924944"/>
            <a:ext cx="3158480" cy="3158480"/>
          </a:xfrm>
          <a:prstGeom prst="rect">
            <a:avLst/>
          </a:prstGeom>
        </p:spPr>
      </p:pic>
    </p:spTree>
    <p:extLst>
      <p:ext uri="{BB962C8B-B14F-4D97-AF65-F5344CB8AC3E}">
        <p14:creationId xmlns:p14="http://schemas.microsoft.com/office/powerpoint/2010/main" val="3413351300"/>
      </p:ext>
    </p:extLst>
  </p:cSld>
  <p:clrMapOvr>
    <a:masterClrMapping/>
  </p:clrMapOvr>
  <mc:AlternateContent xmlns:mc="http://schemas.openxmlformats.org/markup-compatibility/2006" xmlns:p14="http://schemas.microsoft.com/office/powerpoint/2010/main">
    <mc:Choice Requires="p14">
      <p:transition spd="slow" p14:dur="2000" advClick="0" advTm="7233"/>
    </mc:Choice>
    <mc:Fallback xmlns="">
      <p:transition spd="slow" advClick="0" advTm="723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6"/>
          <p:cNvSpPr txBox="1">
            <a:spLocks/>
          </p:cNvSpPr>
          <p:nvPr/>
        </p:nvSpPr>
        <p:spPr>
          <a:xfrm>
            <a:off x="467544" y="5877272"/>
            <a:ext cx="8229600" cy="400110"/>
          </a:xfrm>
          <a:prstGeom prst="rect">
            <a:avLst/>
          </a:prstGeom>
          <a:noFill/>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000" dirty="0">
                <a:latin typeface="HGP創英角ﾎﾟｯﾌﾟ体" pitchFamily="50" charset="-128"/>
                <a:ea typeface="HGP創英角ﾎﾟｯﾌﾟ体" pitchFamily="50" charset="-128"/>
              </a:rPr>
              <a:t>★給食準備（手洗い）</a:t>
            </a: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332656"/>
            <a:ext cx="6972267" cy="5229200"/>
          </a:xfrm>
          <a:prstGeom prst="rect">
            <a:avLst/>
          </a:prstGeom>
        </p:spPr>
      </p:pic>
    </p:spTree>
    <p:extLst>
      <p:ext uri="{BB962C8B-B14F-4D97-AF65-F5344CB8AC3E}">
        <p14:creationId xmlns:p14="http://schemas.microsoft.com/office/powerpoint/2010/main" val="698884821"/>
      </p:ext>
    </p:extLst>
  </p:cSld>
  <p:clrMapOvr>
    <a:masterClrMapping/>
  </p:clrMapOvr>
  <mc:AlternateContent xmlns:mc="http://schemas.openxmlformats.org/markup-compatibility/2006" xmlns:p14="http://schemas.microsoft.com/office/powerpoint/2010/main">
    <mc:Choice Requires="p14">
      <p:transition spd="slow" p14:dur="2000" advClick="0" advTm="9645"/>
    </mc:Choice>
    <mc:Fallback xmlns="">
      <p:transition spd="slow" advClick="0" advTm="9645"/>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67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4275499840"/>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67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3920353632"/>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68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1707234795"/>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68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2233975461"/>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68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2243180821"/>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IMG_0730">
            <a:extLst>
              <a:ext uri="{FF2B5EF4-FFF2-40B4-BE49-F238E27FC236}">
                <a16:creationId xmlns:a16="http://schemas.microsoft.com/office/drawing/2014/main" id="{59E258B6-EB82-D2B1-C27A-B374B4C7BDA9}"/>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4057258903"/>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IMG_0731">
            <a:extLst>
              <a:ext uri="{FF2B5EF4-FFF2-40B4-BE49-F238E27FC236}">
                <a16:creationId xmlns:a16="http://schemas.microsoft.com/office/drawing/2014/main" id="{90E48FE0-FF3B-CA53-87A8-F5BDE9CC50B0}"/>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3757124644"/>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IMG_0732">
            <a:extLst>
              <a:ext uri="{FF2B5EF4-FFF2-40B4-BE49-F238E27FC236}">
                <a16:creationId xmlns:a16="http://schemas.microsoft.com/office/drawing/2014/main" id="{5034BD87-EEB0-4F70-565B-C206E772B16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299323636"/>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IMG_0733">
            <a:extLst>
              <a:ext uri="{FF2B5EF4-FFF2-40B4-BE49-F238E27FC236}">
                <a16:creationId xmlns:a16="http://schemas.microsoft.com/office/drawing/2014/main" id="{6E652929-E7C4-A843-1A32-8E4E8482A74A}"/>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3386818520"/>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a:xfrm>
            <a:off x="1016224" y="1412776"/>
            <a:ext cx="6858000" cy="1091456"/>
          </a:xfrm>
        </p:spPr>
        <p:txBody>
          <a:bodyPr/>
          <a:lstStyle/>
          <a:p>
            <a:r>
              <a:rPr kumimoji="1" lang="ja-JP" altLang="en-US" dirty="0">
                <a:latin typeface="メイリオ" panose="020B0604030504040204" pitchFamily="50" charset="-128"/>
                <a:ea typeface="HGS創英角ﾎﾟｯﾌﾟ体" panose="040B0A00000000000000" pitchFamily="50" charset="-128"/>
              </a:rPr>
              <a:t>１</a:t>
            </a:r>
            <a:r>
              <a:rPr kumimoji="1" lang="en-US" altLang="ja-JP" dirty="0">
                <a:latin typeface="メイリオ" panose="020B0604030504040204" pitchFamily="50" charset="-128"/>
                <a:ea typeface="HGS創英角ﾎﾟｯﾌﾟ体" panose="040B0A00000000000000" pitchFamily="50" charset="-128"/>
              </a:rPr>
              <a:t>. </a:t>
            </a:r>
            <a:r>
              <a:rPr kumimoji="1" lang="ja-JP" altLang="en-US" dirty="0">
                <a:latin typeface="メイリオ" panose="020B0604030504040204" pitchFamily="50" charset="-128"/>
                <a:ea typeface="HGS創英角ﾎﾟｯﾌﾟ体" panose="040B0A00000000000000" pitchFamily="50" charset="-128"/>
              </a:rPr>
              <a:t>学校給食</a:t>
            </a:r>
            <a:r>
              <a:rPr lang="ja-JP" altLang="en-US" dirty="0">
                <a:latin typeface="メイリオ" panose="020B0604030504040204" pitchFamily="50" charset="-128"/>
                <a:ea typeface="HGS創英角ﾎﾟｯﾌﾟ体" panose="040B0A00000000000000" pitchFamily="50" charset="-128"/>
              </a:rPr>
              <a:t>とは</a:t>
            </a:r>
            <a:endParaRPr kumimoji="1" lang="ja-JP" altLang="en-US" dirty="0">
              <a:latin typeface="メイリオ" panose="020B0604030504040204" pitchFamily="50" charset="-128"/>
              <a:ea typeface="HGS創英角ﾎﾟｯﾌﾟ体" panose="040B0A00000000000000"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2780928"/>
            <a:ext cx="3600400" cy="3600400"/>
          </a:xfrm>
          <a:prstGeom prst="rect">
            <a:avLst/>
          </a:prstGeom>
        </p:spPr>
      </p:pic>
    </p:spTree>
    <p:extLst>
      <p:ext uri="{BB962C8B-B14F-4D97-AF65-F5344CB8AC3E}">
        <p14:creationId xmlns:p14="http://schemas.microsoft.com/office/powerpoint/2010/main" val="905613329"/>
      </p:ext>
    </p:extLst>
  </p:cSld>
  <p:clrMapOvr>
    <a:masterClrMapping/>
  </p:clrMapOvr>
  <mc:AlternateContent xmlns:mc="http://schemas.openxmlformats.org/markup-compatibility/2006" xmlns:p14="http://schemas.microsoft.com/office/powerpoint/2010/main">
    <mc:Choice Requires="p14">
      <p:transition spd="slow" p14:dur="2000" advClick="0" advTm="7266"/>
    </mc:Choice>
    <mc:Fallback xmlns="">
      <p:transition spd="slow" advClick="0" advTm="726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IMG_0734">
            <a:extLst>
              <a:ext uri="{FF2B5EF4-FFF2-40B4-BE49-F238E27FC236}">
                <a16:creationId xmlns:a16="http://schemas.microsoft.com/office/drawing/2014/main" id="{B4B43C5C-171C-81FA-8A38-C3B192B56AC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2380090527"/>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IMG_0735">
            <a:extLst>
              <a:ext uri="{FF2B5EF4-FFF2-40B4-BE49-F238E27FC236}">
                <a16:creationId xmlns:a16="http://schemas.microsoft.com/office/drawing/2014/main" id="{F73A297E-BB98-D98F-6F49-AE58FC2DCF01}"/>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2051149017"/>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IMG_0736">
            <a:extLst>
              <a:ext uri="{FF2B5EF4-FFF2-40B4-BE49-F238E27FC236}">
                <a16:creationId xmlns:a16="http://schemas.microsoft.com/office/drawing/2014/main" id="{19CD1FDA-A38C-569D-B118-3356C09082A8}"/>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4202451193"/>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IMG_0739">
            <a:extLst>
              <a:ext uri="{FF2B5EF4-FFF2-40B4-BE49-F238E27FC236}">
                <a16:creationId xmlns:a16="http://schemas.microsoft.com/office/drawing/2014/main" id="{F7458257-2EFB-DC3B-DB65-3B054AB54080}"/>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1176398656"/>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IMG_0742">
            <a:extLst>
              <a:ext uri="{FF2B5EF4-FFF2-40B4-BE49-F238E27FC236}">
                <a16:creationId xmlns:a16="http://schemas.microsoft.com/office/drawing/2014/main" id="{3C79A8E8-2D26-6EA8-090A-29BCF1C8DADF}"/>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2697074862"/>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IMG_0743">
            <a:extLst>
              <a:ext uri="{FF2B5EF4-FFF2-40B4-BE49-F238E27FC236}">
                <a16:creationId xmlns:a16="http://schemas.microsoft.com/office/drawing/2014/main" id="{2CFB6D5E-EB55-6A08-69FA-31936F8D64F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1152092026"/>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IMG_0747">
            <a:extLst>
              <a:ext uri="{FF2B5EF4-FFF2-40B4-BE49-F238E27FC236}">
                <a16:creationId xmlns:a16="http://schemas.microsoft.com/office/drawing/2014/main" id="{C3ABB75D-1AC2-4A82-41E2-7165939926FD}"/>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2696739178"/>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116632"/>
            <a:ext cx="7886700" cy="1325563"/>
          </a:xfrm>
        </p:spPr>
        <p:txBody>
          <a:bodyPr/>
          <a:lstStyle/>
          <a:p>
            <a:r>
              <a:rPr lang="ja-JP" altLang="en-US" b="1" dirty="0"/>
              <a:t>午後の給食室</a:t>
            </a:r>
            <a:endParaRPr kumimoji="1" lang="ja-JP" altLang="en-US" b="1" dirty="0"/>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12160" y="404664"/>
            <a:ext cx="2905298" cy="2177935"/>
          </a:xfr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147" y="1256856"/>
            <a:ext cx="5344702" cy="4824535"/>
          </a:xfrm>
          <a:prstGeom prst="rect">
            <a:avLst/>
          </a:prstGeom>
        </p:spPr>
      </p:pic>
      <p:sp>
        <p:nvSpPr>
          <p:cNvPr id="6" name="テキスト ボックス 5"/>
          <p:cNvSpPr txBox="1"/>
          <p:nvPr/>
        </p:nvSpPr>
        <p:spPr>
          <a:xfrm>
            <a:off x="1393361" y="5328250"/>
            <a:ext cx="4392488"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dirty="0">
                <a:latin typeface="HGP創英角ﾎﾟｯﾌﾟ体" panose="040B0A00000000000000" pitchFamily="50" charset="-128"/>
                <a:ea typeface="HGP創英角ﾎﾟｯﾌﾟ体" panose="040B0A00000000000000" pitchFamily="50" charset="-128"/>
              </a:rPr>
              <a:t>洗浄</a:t>
            </a:r>
            <a:endParaRPr kumimoji="1" lang="en-US" altLang="ja-JP" dirty="0">
              <a:latin typeface="HGP創英角ﾎﾟｯﾌﾟ体" panose="040B0A00000000000000" pitchFamily="50" charset="-128"/>
              <a:ea typeface="HGP創英角ﾎﾟｯﾌﾟ体" panose="040B0A00000000000000" pitchFamily="50" charset="-128"/>
            </a:endParaRPr>
          </a:p>
          <a:p>
            <a:r>
              <a:rPr lang="ja-JP" altLang="en-US" dirty="0">
                <a:latin typeface="HGP創英角ﾎﾟｯﾌﾟ体" panose="040B0A00000000000000" pitchFamily="50" charset="-128"/>
                <a:ea typeface="HGP創英角ﾎﾟｯﾌﾟ体" panose="040B0A00000000000000" pitchFamily="50" charset="-128"/>
              </a:rPr>
              <a:t>（一枚一枚丁寧に洗います。洗浄後は、熱風消毒保管庫で消毒。）</a:t>
            </a:r>
            <a:endParaRPr lang="en-US" altLang="ja-JP" dirty="0">
              <a:latin typeface="HGP創英角ﾎﾟｯﾌﾟ体" panose="040B0A00000000000000" pitchFamily="50" charset="-128"/>
              <a:ea typeface="HGP創英角ﾎﾟｯﾌﾟ体" panose="040B0A00000000000000" pitchFamily="50" charset="-128"/>
            </a:endParaRPr>
          </a:p>
          <a:p>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7" name="テキスト ボックス 6"/>
          <p:cNvSpPr txBox="1"/>
          <p:nvPr/>
        </p:nvSpPr>
        <p:spPr>
          <a:xfrm>
            <a:off x="5940152" y="3068960"/>
            <a:ext cx="2952328"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dirty="0">
                <a:latin typeface="HGP創英角ﾎﾟｯﾌﾟ体" panose="040B0A00000000000000" pitchFamily="50" charset="-128"/>
                <a:ea typeface="HGP創英角ﾎﾟｯﾌﾟ体" panose="040B0A00000000000000" pitchFamily="50" charset="-128"/>
              </a:rPr>
              <a:t>残菜調査</a:t>
            </a:r>
            <a:endParaRPr kumimoji="1" lang="en-US" altLang="ja-JP" dirty="0">
              <a:latin typeface="HGP創英角ﾎﾟｯﾌﾟ体" panose="040B0A00000000000000" pitchFamily="50" charset="-128"/>
              <a:ea typeface="HGP創英角ﾎﾟｯﾌﾟ体" panose="040B0A00000000000000" pitchFamily="50" charset="-128"/>
            </a:endParaRPr>
          </a:p>
          <a:p>
            <a:r>
              <a:rPr lang="ja-JP" altLang="en-US" dirty="0">
                <a:latin typeface="HGP創英角ﾎﾟｯﾌﾟ体" panose="040B0A00000000000000" pitchFamily="50" charset="-128"/>
                <a:ea typeface="HGP創英角ﾎﾟｯﾌﾟ体" panose="040B0A00000000000000" pitchFamily="50" charset="-128"/>
              </a:rPr>
              <a:t>（献立ごとに残菜率をだし、栄養価に反映させる。）</a:t>
            </a:r>
            <a:endParaRPr lang="en-US" altLang="ja-JP" dirty="0">
              <a:latin typeface="HGP創英角ﾎﾟｯﾌﾟ体" panose="040B0A00000000000000" pitchFamily="50" charset="-128"/>
              <a:ea typeface="HGP創英角ﾎﾟｯﾌﾟ体" panose="040B0A00000000000000" pitchFamily="50" charset="-128"/>
            </a:endParaRPr>
          </a:p>
          <a:p>
            <a:endParaRPr kumimoji="1" lang="ja-JP" altLang="en-US"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816721468"/>
      </p:ext>
    </p:extLst>
  </p:cSld>
  <p:clrMapOvr>
    <a:masterClrMapping/>
  </p:clrMapOvr>
  <mc:AlternateContent xmlns:mc="http://schemas.openxmlformats.org/markup-compatibility/2006" xmlns:p14="http://schemas.microsoft.com/office/powerpoint/2010/main">
    <mc:Choice Requires="p14">
      <p:transition spd="slow" p14:dur="2000" advClick="0" advTm="42350"/>
    </mc:Choice>
    <mc:Fallback xmlns="">
      <p:transition spd="slow" advClick="0" advTm="4235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５、食に関する取組</a:t>
            </a: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1412776"/>
            <a:ext cx="6264696" cy="4698522"/>
          </a:xfrm>
          <a:prstGeom prst="rect">
            <a:avLst/>
          </a:prstGeom>
        </p:spPr>
      </p:pic>
    </p:spTree>
    <p:extLst>
      <p:ext uri="{BB962C8B-B14F-4D97-AF65-F5344CB8AC3E}">
        <p14:creationId xmlns:p14="http://schemas.microsoft.com/office/powerpoint/2010/main" val="3046659419"/>
      </p:ext>
    </p:extLst>
  </p:cSld>
  <p:clrMapOvr>
    <a:masterClrMapping/>
  </p:clrMapOvr>
  <mc:AlternateContent xmlns:mc="http://schemas.openxmlformats.org/markup-compatibility/2006" xmlns:p14="http://schemas.microsoft.com/office/powerpoint/2010/main">
    <mc:Choice Requires="p14">
      <p:transition spd="slow" p14:dur="2000" advClick="0" advTm="7022"/>
    </mc:Choice>
    <mc:Fallback xmlns="">
      <p:transition spd="slow" advClick="0" advTm="7022"/>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1520" y="548680"/>
            <a:ext cx="9505056" cy="5755422"/>
          </a:xfrm>
          <a:prstGeom prst="rect">
            <a:avLst/>
          </a:prstGeom>
          <a:noFill/>
        </p:spPr>
        <p:txBody>
          <a:bodyPr wrap="square" rtlCol="0">
            <a:spAutoFit/>
          </a:bodyPr>
          <a:lstStyle/>
          <a:p>
            <a:r>
              <a:rPr lang="ja-JP" altLang="en-US" sz="3200" b="1" dirty="0">
                <a:latin typeface="UD デジタル 教科書体 NP-R" panose="02020400000000000000" pitchFamily="18" charset="-128"/>
                <a:ea typeface="HGS創英角ﾎﾟｯﾌﾟ体" panose="040B0A00000000000000"/>
              </a:rPr>
              <a:t>・</a:t>
            </a:r>
            <a:r>
              <a:rPr lang="ja-JP" altLang="en-US" sz="2800" b="1" dirty="0">
                <a:latin typeface="UD デジタル 教科書体 NP-R" panose="02020400000000000000" pitchFamily="18" charset="-128"/>
                <a:ea typeface="HGS創英角ﾎﾟｯﾌﾟ体" panose="040B0A00000000000000"/>
              </a:rPr>
              <a:t>行事食</a:t>
            </a:r>
            <a:endParaRPr lang="en-US" altLang="ja-JP" sz="2800" b="1" dirty="0">
              <a:latin typeface="UD デジタル 教科書体 NP-R" panose="02020400000000000000" pitchFamily="18" charset="-128"/>
              <a:ea typeface="HGS創英角ﾎﾟｯﾌﾟ体" panose="040B0A00000000000000"/>
            </a:endParaRPr>
          </a:p>
          <a:p>
            <a:r>
              <a:rPr lang="ja-JP" altLang="en-US" sz="2400" dirty="0"/>
              <a:t>（七夕・十五夜・お彼岸・七五三・クリスマス・お正月など）</a:t>
            </a:r>
            <a:endParaRPr lang="en-US" altLang="ja-JP" sz="2400" dirty="0"/>
          </a:p>
          <a:p>
            <a:endParaRPr lang="en-US" altLang="ja-JP" sz="2400" dirty="0"/>
          </a:p>
          <a:p>
            <a:r>
              <a:rPr lang="ja-JP" altLang="en-US" sz="2800" b="1" dirty="0">
                <a:latin typeface="HGP創英角ﾎﾟｯﾌﾟ体" panose="040B0A00000000000000" pitchFamily="50" charset="-128"/>
                <a:ea typeface="HGP創英角ﾎﾟｯﾌﾟ体" panose="040B0A00000000000000" pitchFamily="50" charset="-128"/>
              </a:rPr>
              <a:t>・おはなし給食</a:t>
            </a:r>
            <a:endParaRPr lang="en-US" altLang="ja-JP" sz="2800" b="1" dirty="0">
              <a:latin typeface="HGP創英角ﾎﾟｯﾌﾟ体" panose="040B0A00000000000000" pitchFamily="50" charset="-128"/>
              <a:ea typeface="HGP創英角ﾎﾟｯﾌﾟ体" panose="040B0A00000000000000" pitchFamily="50" charset="-128"/>
            </a:endParaRPr>
          </a:p>
          <a:p>
            <a:endParaRPr lang="en-US" altLang="ja-JP" sz="2400" dirty="0"/>
          </a:p>
          <a:p>
            <a:r>
              <a:rPr kumimoji="1" lang="ja-JP" altLang="en-US" sz="2800" b="1" dirty="0">
                <a:latin typeface="HGS創英角ﾎﾟｯﾌﾟ体" panose="040B0A00000000000000" pitchFamily="50" charset="-128"/>
                <a:ea typeface="HGS創英角ﾎﾟｯﾌﾟ体" panose="040B0A00000000000000" pitchFamily="50" charset="-128"/>
              </a:rPr>
              <a:t>・</a:t>
            </a:r>
            <a:r>
              <a:rPr kumimoji="1" lang="en-US" altLang="ja-JP" sz="2800" b="1" dirty="0">
                <a:latin typeface="HGS創英角ﾎﾟｯﾌﾟ体" panose="040B0A00000000000000" pitchFamily="50" charset="-128"/>
                <a:ea typeface="HGS創英角ﾎﾟｯﾌﾟ体" panose="040B0A00000000000000" pitchFamily="50" charset="-128"/>
              </a:rPr>
              <a:t>T.T</a:t>
            </a:r>
            <a:r>
              <a:rPr kumimoji="1" lang="ja-JP" altLang="en-US" sz="2800" b="1" dirty="0">
                <a:latin typeface="HGS創英角ﾎﾟｯﾌﾟ体" panose="040B0A00000000000000" pitchFamily="50" charset="-128"/>
                <a:ea typeface="HGS創英角ﾎﾟｯﾌﾟ体" panose="040B0A00000000000000" pitchFamily="50" charset="-128"/>
              </a:rPr>
              <a:t>による食に関する授業</a:t>
            </a:r>
            <a:r>
              <a:rPr lang="ja-JP" altLang="en-US" sz="2400" b="1" dirty="0">
                <a:latin typeface="HGS創英角ﾎﾟｯﾌﾟ体" panose="040B0A00000000000000" pitchFamily="50" charset="-128"/>
                <a:ea typeface="HGS創英角ﾎﾟｯﾌﾟ体" panose="040B0A00000000000000" pitchFamily="50" charset="-128"/>
              </a:rPr>
              <a:t> </a:t>
            </a:r>
            <a:endParaRPr lang="en-US" altLang="ja-JP" sz="2400" b="1" dirty="0">
              <a:latin typeface="HGS創英角ﾎﾟｯﾌﾟ体" panose="040B0A00000000000000" pitchFamily="50" charset="-128"/>
              <a:ea typeface="HGS創英角ﾎﾟｯﾌﾟ体" panose="040B0A00000000000000" pitchFamily="50" charset="-128"/>
            </a:endParaRPr>
          </a:p>
          <a:p>
            <a:r>
              <a:rPr lang="ja-JP" altLang="en-US" sz="2400" dirty="0">
                <a:latin typeface="HGS創英角ﾎﾟｯﾌﾟ体" panose="040B0A00000000000000" pitchFamily="50" charset="-128"/>
                <a:ea typeface="HGS創英角ﾎﾟｯﾌﾟ体" panose="040B0A00000000000000" pitchFamily="50" charset="-128"/>
              </a:rPr>
              <a:t>　</a:t>
            </a:r>
            <a:r>
              <a:rPr lang="ja-JP" altLang="en-US" sz="2400" dirty="0">
                <a:latin typeface="+mn-ea"/>
              </a:rPr>
              <a:t>１年生　生活科　給食のマナーについて</a:t>
            </a:r>
            <a:endParaRPr lang="en-US" altLang="ja-JP" sz="2400" dirty="0">
              <a:latin typeface="+mn-ea"/>
            </a:endParaRPr>
          </a:p>
          <a:p>
            <a:r>
              <a:rPr lang="ja-JP" altLang="en-US" sz="2400" dirty="0">
                <a:latin typeface="+mn-ea"/>
              </a:rPr>
              <a:t>　２年生　道徳　　かみかみメニュー</a:t>
            </a:r>
            <a:endParaRPr lang="en-US" altLang="ja-JP" sz="2400" dirty="0">
              <a:latin typeface="+mn-ea"/>
            </a:endParaRPr>
          </a:p>
          <a:p>
            <a:r>
              <a:rPr lang="ja-JP" altLang="en-US" sz="2400" dirty="0"/>
              <a:t>　５年生　総合　　</a:t>
            </a:r>
            <a:r>
              <a:rPr lang="en-US" altLang="ja-JP" sz="2400" dirty="0"/>
              <a:t>SDG</a:t>
            </a:r>
            <a:r>
              <a:rPr lang="ja-JP" altLang="en-US" sz="2400" dirty="0"/>
              <a:t>ｓ　食品ロスについて</a:t>
            </a:r>
            <a:endParaRPr lang="en-US" altLang="ja-JP" sz="2400" dirty="0"/>
          </a:p>
          <a:p>
            <a:r>
              <a:rPr lang="ja-JP" altLang="en-US" sz="2400" dirty="0"/>
              <a:t>　６年生　１食分の食事を考えよう　　　など</a:t>
            </a:r>
            <a:endParaRPr lang="en-US" altLang="ja-JP" sz="2400" dirty="0"/>
          </a:p>
          <a:p>
            <a:endParaRPr lang="en-US" altLang="ja-JP" sz="2800" dirty="0"/>
          </a:p>
          <a:p>
            <a:r>
              <a:rPr kumimoji="1" lang="ja-JP" altLang="en-US" sz="2800" b="1" dirty="0">
                <a:latin typeface="HGS創英角ﾎﾟｯﾌﾟ体" panose="040B0A00000000000000" pitchFamily="50" charset="-128"/>
                <a:ea typeface="HGS創英角ﾎﾟｯﾌﾟ体" panose="040B0A00000000000000" pitchFamily="50" charset="-128"/>
              </a:rPr>
              <a:t>・委員会活動</a:t>
            </a:r>
            <a:endParaRPr kumimoji="1" lang="en-US" altLang="ja-JP" sz="2800" b="1" dirty="0">
              <a:latin typeface="HGS創英角ﾎﾟｯﾌﾟ体" panose="040B0A00000000000000" pitchFamily="50" charset="-128"/>
              <a:ea typeface="HGS創英角ﾎﾟｯﾌﾟ体" panose="040B0A00000000000000" pitchFamily="50" charset="-128"/>
            </a:endParaRPr>
          </a:p>
          <a:p>
            <a:r>
              <a:rPr kumimoji="1" lang="ja-JP" altLang="en-US" sz="2800" dirty="0">
                <a:latin typeface="HGS創英角ﾎﾟｯﾌﾟ体" panose="040B0A00000000000000" pitchFamily="50" charset="-128"/>
                <a:ea typeface="HGS創英角ﾎﾟｯﾌﾟ体" panose="040B0A00000000000000" pitchFamily="50" charset="-128"/>
              </a:rPr>
              <a:t>　</a:t>
            </a:r>
            <a:r>
              <a:rPr kumimoji="1" lang="ja-JP" altLang="en-US" sz="2800" dirty="0">
                <a:latin typeface="+mn-ea"/>
              </a:rPr>
              <a:t>もぐもぐタイム（給食時間）の放送</a:t>
            </a:r>
            <a:endParaRPr kumimoji="1" lang="en-US" altLang="ja-JP" sz="2800" dirty="0">
              <a:latin typeface="+mn-ea"/>
            </a:endParaRPr>
          </a:p>
          <a:p>
            <a:r>
              <a:rPr lang="ja-JP" altLang="en-US" sz="2800" dirty="0">
                <a:latin typeface="+mn-ea"/>
              </a:rPr>
              <a:t>　給食に関する動画の作成　　など</a:t>
            </a:r>
            <a:endParaRPr lang="en-US" altLang="ja-JP" sz="2800" dirty="0">
              <a:latin typeface="+mn-ea"/>
            </a:endParaRPr>
          </a:p>
        </p:txBody>
      </p:sp>
    </p:spTree>
    <p:extLst>
      <p:ext uri="{BB962C8B-B14F-4D97-AF65-F5344CB8AC3E}">
        <p14:creationId xmlns:p14="http://schemas.microsoft.com/office/powerpoint/2010/main" val="1919659878"/>
      </p:ext>
    </p:extLst>
  </p:cSld>
  <p:clrMapOvr>
    <a:masterClrMapping/>
  </p:clrMapOvr>
  <mc:AlternateContent xmlns:mc="http://schemas.openxmlformats.org/markup-compatibility/2006" xmlns:p14="http://schemas.microsoft.com/office/powerpoint/2010/main">
    <mc:Choice Requires="p14">
      <p:transition spd="slow" p14:dur="2000" advClick="0" advTm="28013"/>
    </mc:Choice>
    <mc:Fallback xmlns="">
      <p:transition spd="slow" advClick="0" advTm="2801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コンテンツ プレースホルダ 2"/>
          <p:cNvSpPr>
            <a:spLocks noGrp="1"/>
          </p:cNvSpPr>
          <p:nvPr>
            <p:ph sz="quarter" idx="1"/>
          </p:nvPr>
        </p:nvSpPr>
        <p:spPr>
          <a:xfrm>
            <a:off x="1429801" y="502500"/>
            <a:ext cx="6284398" cy="972169"/>
          </a:xfrm>
        </p:spPr>
        <p:txBody>
          <a:bodyPr>
            <a:normAutofit fontScale="85000" lnSpcReduction="10000"/>
          </a:bodyPr>
          <a:lstStyle/>
          <a:p>
            <a:pPr marL="0" indent="0">
              <a:lnSpc>
                <a:spcPct val="150000"/>
              </a:lnSpc>
              <a:buNone/>
            </a:pPr>
            <a:r>
              <a:rPr lang="ja-JP" altLang="ja-JP" sz="4000" b="1" dirty="0">
                <a:latin typeface="メイリオ" panose="020B0604030504040204" pitchFamily="50" charset="-128"/>
                <a:ea typeface="メイリオ" panose="020B0604030504040204" pitchFamily="50" charset="-128"/>
              </a:rPr>
              <a:t>学校給食</a:t>
            </a:r>
            <a:r>
              <a:rPr lang="en-US" altLang="ja-JP" sz="4000" b="1" dirty="0">
                <a:latin typeface="メイリオ" panose="020B0604030504040204" pitchFamily="50" charset="-128"/>
                <a:ea typeface="メイリオ" panose="020B0604030504040204" pitchFamily="50" charset="-128"/>
              </a:rPr>
              <a:t> </a:t>
            </a:r>
            <a:r>
              <a:rPr lang="ja-JP" altLang="en-US" sz="4000" b="1" dirty="0">
                <a:latin typeface="メイリオ" panose="020B0604030504040204" pitchFamily="50" charset="-128"/>
                <a:ea typeface="メイリオ" panose="020B0604030504040204" pitchFamily="50" charset="-128"/>
              </a:rPr>
              <a:t> </a:t>
            </a:r>
            <a:r>
              <a:rPr lang="ja-JP" altLang="en-US" sz="4800" b="1" dirty="0">
                <a:solidFill>
                  <a:srgbClr val="FF0000"/>
                </a:solidFill>
                <a:latin typeface="メイリオ" panose="020B0604030504040204" pitchFamily="50" charset="-128"/>
                <a:ea typeface="メイリオ" panose="020B0604030504040204" pitchFamily="50" charset="-128"/>
              </a:rPr>
              <a:t>≠ </a:t>
            </a:r>
            <a:r>
              <a:rPr lang="ja-JP" altLang="en-US" sz="4800" b="1" dirty="0">
                <a:latin typeface="メイリオ" panose="020B0604030504040204" pitchFamily="50" charset="-128"/>
                <a:ea typeface="メイリオ" panose="020B0604030504040204" pitchFamily="50" charset="-128"/>
              </a:rPr>
              <a:t> </a:t>
            </a:r>
            <a:r>
              <a:rPr lang="ja-JP" altLang="en-US" sz="4000" b="1" dirty="0">
                <a:latin typeface="メイリオ" panose="020B0604030504040204" pitchFamily="50" charset="-128"/>
                <a:ea typeface="メイリオ" panose="020B0604030504040204" pitchFamily="50" charset="-128"/>
              </a:rPr>
              <a:t>お弁当の代わり</a:t>
            </a:r>
            <a:endParaRPr lang="ja-JP" altLang="ja-JP" sz="3600" b="1" dirty="0">
              <a:solidFill>
                <a:srgbClr val="FF0000"/>
              </a:solidFill>
              <a:latin typeface="メイリオ" panose="020B0604030504040204" pitchFamily="50" charset="-128"/>
              <a:ea typeface="メイリオ" panose="020B0604030504040204" pitchFamily="50" charset="-128"/>
            </a:endParaRPr>
          </a:p>
          <a:p>
            <a:pPr marL="0" indent="0" eaLnBrk="1" hangingPunct="1">
              <a:lnSpc>
                <a:spcPct val="150000"/>
              </a:lnSpc>
              <a:buNone/>
            </a:pPr>
            <a:endParaRPr lang="ja-JP" altLang="ja-JP" sz="3600" dirty="0">
              <a:latin typeface="メイリオ" panose="020B0604030504040204" pitchFamily="50" charset="-128"/>
              <a:ea typeface="メイリオ" panose="020B0604030504040204" pitchFamily="50" charset="-128"/>
            </a:endParaRPr>
          </a:p>
        </p:txBody>
      </p:sp>
      <p:sp>
        <p:nvSpPr>
          <p:cNvPr id="4" name="下矢印 3"/>
          <p:cNvSpPr/>
          <p:nvPr/>
        </p:nvSpPr>
        <p:spPr>
          <a:xfrm>
            <a:off x="2898048" y="4527090"/>
            <a:ext cx="2916188" cy="687159"/>
          </a:xfrm>
          <a:prstGeom prst="downArrow">
            <a:avLst>
              <a:gd name="adj1" fmla="val 46354"/>
              <a:gd name="adj2" fmla="val 67020"/>
            </a:avLst>
          </a:prstGeom>
          <a:solidFill>
            <a:schemeClr val="accent1">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2200" dirty="0">
              <a:solidFill>
                <a:srgbClr val="FF0000"/>
              </a:solidFill>
              <a:latin typeface="HGS創英角ﾎﾟｯﾌﾟ体" pitchFamily="50" charset="-128"/>
              <a:ea typeface="HGS創英角ﾎﾟｯﾌﾟ体" pitchFamily="50" charset="-128"/>
            </a:endParaRPr>
          </a:p>
        </p:txBody>
      </p:sp>
      <p:sp>
        <p:nvSpPr>
          <p:cNvPr id="5" name="テキスト ボックス 4"/>
          <p:cNvSpPr txBox="1"/>
          <p:nvPr/>
        </p:nvSpPr>
        <p:spPr>
          <a:xfrm>
            <a:off x="35860" y="5589240"/>
            <a:ext cx="8640564" cy="923330"/>
          </a:xfrm>
          <a:prstGeom prst="rect">
            <a:avLst/>
          </a:prstGeom>
          <a:noFill/>
        </p:spPr>
        <p:txBody>
          <a:bodyPr wrap="square">
            <a:spAutoFit/>
          </a:bodyPr>
          <a:lstStyle/>
          <a:p>
            <a:pPr algn="ctr" fontAlgn="auto">
              <a:spcBef>
                <a:spcPts val="0"/>
              </a:spcBef>
              <a:spcAft>
                <a:spcPts val="0"/>
              </a:spcAft>
              <a:defRPr/>
            </a:pPr>
            <a:r>
              <a:rPr lang="ja-JP" altLang="en-US" sz="4800" b="1" dirty="0">
                <a:solidFill>
                  <a:schemeClr val="accent5"/>
                </a:solidFill>
                <a:latin typeface="メイリオ" panose="020B0604030504040204" pitchFamily="50" charset="-128"/>
                <a:ea typeface="メイリオ" panose="020B0604030504040204" pitchFamily="50" charset="-128"/>
              </a:rPr>
              <a:t>給食</a:t>
            </a:r>
            <a:r>
              <a:rPr lang="ja-JP" altLang="en-US" sz="4000" dirty="0">
                <a:latin typeface="メイリオ" panose="020B0604030504040204" pitchFamily="50" charset="-128"/>
                <a:ea typeface="メイリオ" panose="020B0604030504040204" pitchFamily="50" charset="-128"/>
              </a:rPr>
              <a:t>も学校で習う</a:t>
            </a:r>
            <a:r>
              <a:rPr lang="en-US" altLang="ja-JP" sz="4000" dirty="0">
                <a:latin typeface="メイリオ" panose="020B0604030504040204" pitchFamily="50" charset="-128"/>
                <a:ea typeface="メイリオ" panose="020B0604030504040204" pitchFamily="50" charset="-128"/>
              </a:rPr>
              <a:t> </a:t>
            </a:r>
            <a:r>
              <a:rPr lang="ja-JP" altLang="en-US" sz="5400" b="1" dirty="0">
                <a:solidFill>
                  <a:srgbClr val="FF5050"/>
                </a:solidFill>
                <a:latin typeface="メイリオ" panose="020B0604030504040204" pitchFamily="50" charset="-128"/>
                <a:ea typeface="メイリオ" panose="020B0604030504040204" pitchFamily="50" charset="-128"/>
              </a:rPr>
              <a:t>勉強</a:t>
            </a:r>
            <a:r>
              <a:rPr lang="ja-JP" altLang="en-US" sz="5400" dirty="0">
                <a:solidFill>
                  <a:srgbClr val="FF0000"/>
                </a:solidFill>
                <a:latin typeface="メイリオ" panose="020B0604030504040204" pitchFamily="50" charset="-128"/>
                <a:ea typeface="メイリオ" panose="020B0604030504040204" pitchFamily="50" charset="-128"/>
              </a:rPr>
              <a:t> </a:t>
            </a:r>
            <a:r>
              <a:rPr lang="ja-JP" altLang="en-US" sz="4000" dirty="0">
                <a:latin typeface="メイリオ" panose="020B0604030504040204" pitchFamily="50" charset="-128"/>
                <a:ea typeface="メイリオ" panose="020B0604030504040204" pitchFamily="50" charset="-128"/>
              </a:rPr>
              <a:t>の一部</a:t>
            </a:r>
            <a:r>
              <a:rPr lang="en-US" altLang="ja-JP" sz="3600" dirty="0">
                <a:latin typeface="メイリオ" panose="020B0604030504040204" pitchFamily="50" charset="-128"/>
                <a:ea typeface="メイリオ" panose="020B0604030504040204" pitchFamily="50" charset="-128"/>
              </a:rPr>
              <a:t>!!</a:t>
            </a:r>
            <a:endParaRPr lang="ja-JP" altLang="en-US" sz="3600"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746A866C-D67A-CB13-BAA6-BE9C46DFF975}"/>
              </a:ext>
            </a:extLst>
          </p:cNvPr>
          <p:cNvSpPr txBox="1"/>
          <p:nvPr/>
        </p:nvSpPr>
        <p:spPr>
          <a:xfrm>
            <a:off x="3347864" y="1787520"/>
            <a:ext cx="2916188" cy="1331134"/>
          </a:xfrm>
          <a:prstGeom prst="rect">
            <a:avLst/>
          </a:prstGeom>
          <a:noFill/>
        </p:spPr>
        <p:txBody>
          <a:bodyPr wrap="square">
            <a:spAutoFit/>
          </a:bodyPr>
          <a:lstStyle/>
          <a:p>
            <a:pPr>
              <a:lnSpc>
                <a:spcPct val="150000"/>
              </a:lnSpc>
            </a:pPr>
            <a:r>
              <a:rPr lang="ja-JP" altLang="en-US" sz="2800" dirty="0">
                <a:latin typeface="メイリオ" panose="020B0604030504040204" pitchFamily="50" charset="-128"/>
                <a:ea typeface="メイリオ" panose="020B0604030504040204" pitchFamily="50" charset="-128"/>
              </a:rPr>
              <a:t>①</a:t>
            </a:r>
            <a:r>
              <a:rPr lang="ja-JP" altLang="ja-JP" sz="2800" dirty="0">
                <a:latin typeface="メイリオ" panose="020B0604030504040204" pitchFamily="50" charset="-128"/>
                <a:ea typeface="メイリオ" panose="020B0604030504040204" pitchFamily="50" charset="-128"/>
              </a:rPr>
              <a:t>健全な発達</a:t>
            </a:r>
            <a:r>
              <a:rPr lang="en-US" altLang="ja-JP" sz="2800" dirty="0">
                <a:latin typeface="メイリオ" panose="020B0604030504040204" pitchFamily="50" charset="-128"/>
                <a:ea typeface="メイリオ" panose="020B0604030504040204" pitchFamily="50" charset="-128"/>
              </a:rPr>
              <a:t>  </a:t>
            </a:r>
          </a:p>
          <a:p>
            <a:pPr>
              <a:lnSpc>
                <a:spcPct val="150000"/>
              </a:lnSpc>
            </a:pPr>
            <a:r>
              <a:rPr lang="ja-JP" altLang="en-US" sz="2800" dirty="0">
                <a:latin typeface="メイリオ" panose="020B0604030504040204" pitchFamily="50" charset="-128"/>
                <a:ea typeface="メイリオ" panose="020B0604030504040204" pitchFamily="50" charset="-128"/>
              </a:rPr>
              <a:t>②</a:t>
            </a:r>
            <a:r>
              <a:rPr lang="ja-JP" altLang="ja-JP" sz="2800" dirty="0">
                <a:latin typeface="メイリオ" panose="020B0604030504040204" pitchFamily="50" charset="-128"/>
                <a:ea typeface="メイリオ" panose="020B0604030504040204" pitchFamily="50" charset="-128"/>
              </a:rPr>
              <a:t>食生活の改善</a:t>
            </a:r>
            <a:endParaRPr lang="ja-JP" altLang="en-US" sz="2800" dirty="0"/>
          </a:p>
        </p:txBody>
      </p:sp>
      <p:sp>
        <p:nvSpPr>
          <p:cNvPr id="7" name="コンテンツ プレースホルダ 2">
            <a:extLst>
              <a:ext uri="{FF2B5EF4-FFF2-40B4-BE49-F238E27FC236}">
                <a16:creationId xmlns:a16="http://schemas.microsoft.com/office/drawing/2014/main" id="{9813A67D-1480-ACBE-57BC-1A030E23F3F0}"/>
              </a:ext>
            </a:extLst>
          </p:cNvPr>
          <p:cNvSpPr txBox="1">
            <a:spLocks/>
          </p:cNvSpPr>
          <p:nvPr/>
        </p:nvSpPr>
        <p:spPr>
          <a:xfrm>
            <a:off x="5436096" y="1426514"/>
            <a:ext cx="4968552" cy="768126"/>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50000"/>
              </a:lnSpc>
              <a:buFont typeface="Arial" panose="020B0604020202020204" pitchFamily="34" charset="0"/>
              <a:buNone/>
            </a:pPr>
            <a:endParaRPr lang="ja-JP" altLang="ja-JP" sz="3200" dirty="0">
              <a:solidFill>
                <a:srgbClr val="FF0000"/>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88CA900C-037C-BD8B-C268-E55B58ECCA11}"/>
              </a:ext>
            </a:extLst>
          </p:cNvPr>
          <p:cNvSpPr txBox="1"/>
          <p:nvPr/>
        </p:nvSpPr>
        <p:spPr>
          <a:xfrm>
            <a:off x="199214" y="2091450"/>
            <a:ext cx="2574203" cy="684803"/>
          </a:xfrm>
          <a:prstGeom prst="rect">
            <a:avLst/>
          </a:prstGeom>
          <a:noFill/>
        </p:spPr>
        <p:txBody>
          <a:bodyPr wrap="square">
            <a:spAutoFit/>
          </a:bodyPr>
          <a:lstStyle/>
          <a:p>
            <a:pPr>
              <a:lnSpc>
                <a:spcPct val="150000"/>
              </a:lnSpc>
            </a:pPr>
            <a:r>
              <a:rPr lang="ja-JP" altLang="en-US" sz="2800" dirty="0">
                <a:latin typeface="メイリオ" panose="020B0604030504040204" pitchFamily="50" charset="-128"/>
                <a:ea typeface="メイリオ" panose="020B0604030504040204" pitchFamily="50" charset="-128"/>
              </a:rPr>
              <a:t>子どもたちの</a:t>
            </a:r>
            <a:endParaRPr lang="ja-JP" altLang="en-US" sz="2800" dirty="0"/>
          </a:p>
        </p:txBody>
      </p:sp>
      <p:sp>
        <p:nvSpPr>
          <p:cNvPr id="12" name="左中かっこ 11">
            <a:extLst>
              <a:ext uri="{FF2B5EF4-FFF2-40B4-BE49-F238E27FC236}">
                <a16:creationId xmlns:a16="http://schemas.microsoft.com/office/drawing/2014/main" id="{009BB6D0-3C50-0680-43C5-2D640A512B8A}"/>
              </a:ext>
            </a:extLst>
          </p:cNvPr>
          <p:cNvSpPr/>
          <p:nvPr/>
        </p:nvSpPr>
        <p:spPr>
          <a:xfrm>
            <a:off x="2709643" y="1992139"/>
            <a:ext cx="288032" cy="96231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23E76608-7D54-03A2-3CF8-B3E4DAE82BF3}"/>
              </a:ext>
            </a:extLst>
          </p:cNvPr>
          <p:cNvSpPr txBox="1"/>
          <p:nvPr/>
        </p:nvSpPr>
        <p:spPr>
          <a:xfrm>
            <a:off x="6370583" y="2054767"/>
            <a:ext cx="2574203" cy="684803"/>
          </a:xfrm>
          <a:prstGeom prst="rect">
            <a:avLst/>
          </a:prstGeom>
          <a:noFill/>
        </p:spPr>
        <p:txBody>
          <a:bodyPr wrap="square">
            <a:spAutoFit/>
          </a:bodyPr>
          <a:lstStyle/>
          <a:p>
            <a:pPr>
              <a:lnSpc>
                <a:spcPct val="150000"/>
              </a:lnSpc>
            </a:pPr>
            <a:r>
              <a:rPr lang="ja-JP" altLang="en-US" sz="2800" dirty="0">
                <a:latin typeface="メイリオ" panose="020B0604030504040204" pitchFamily="50" charset="-128"/>
                <a:ea typeface="メイリオ" panose="020B0604030504040204" pitchFamily="50" charset="-128"/>
              </a:rPr>
              <a:t>を目的として</a:t>
            </a:r>
            <a:endParaRPr lang="ja-JP" altLang="en-US" sz="2800" dirty="0"/>
          </a:p>
        </p:txBody>
      </p:sp>
      <p:sp>
        <p:nvSpPr>
          <p:cNvPr id="15" name="テキスト ボックス 14">
            <a:extLst>
              <a:ext uri="{FF2B5EF4-FFF2-40B4-BE49-F238E27FC236}">
                <a16:creationId xmlns:a16="http://schemas.microsoft.com/office/drawing/2014/main" id="{05C32B9B-70A9-85C2-EADC-C94DA48877EE}"/>
              </a:ext>
            </a:extLst>
          </p:cNvPr>
          <p:cNvSpPr txBox="1"/>
          <p:nvPr/>
        </p:nvSpPr>
        <p:spPr>
          <a:xfrm>
            <a:off x="282443" y="3598599"/>
            <a:ext cx="8640564" cy="684803"/>
          </a:xfrm>
          <a:prstGeom prst="rect">
            <a:avLst/>
          </a:prstGeom>
          <a:noFill/>
        </p:spPr>
        <p:txBody>
          <a:bodyPr wrap="square">
            <a:spAutoFit/>
          </a:bodyPr>
          <a:lstStyle/>
          <a:p>
            <a:pPr eaLnBrk="1" hangingPunct="1">
              <a:lnSpc>
                <a:spcPct val="150000"/>
              </a:lnSpc>
            </a:pPr>
            <a:r>
              <a:rPr lang="ja-JP" altLang="ja-JP" sz="2800" dirty="0">
                <a:latin typeface="メイリオ" panose="020B0604030504040204" pitchFamily="50" charset="-128"/>
                <a:ea typeface="メイリオ" panose="020B0604030504040204" pitchFamily="50" charset="-128"/>
              </a:rPr>
              <a:t>給食指導は「</a:t>
            </a:r>
            <a:r>
              <a:rPr lang="ja-JP" altLang="ja-JP" sz="2800" b="1" dirty="0">
                <a:solidFill>
                  <a:srgbClr val="0070C0"/>
                </a:solidFill>
                <a:latin typeface="メイリオ" panose="020B0604030504040204" pitchFamily="50" charset="-128"/>
                <a:ea typeface="メイリオ" panose="020B0604030504040204" pitchFamily="50" charset="-128"/>
              </a:rPr>
              <a:t>特別活動</a:t>
            </a:r>
            <a:r>
              <a:rPr lang="ja-JP" altLang="ja-JP" sz="2800" dirty="0">
                <a:latin typeface="メイリオ" panose="020B0604030504040204" pitchFamily="50" charset="-128"/>
                <a:ea typeface="メイリオ" panose="020B0604030504040204" pitchFamily="50" charset="-128"/>
              </a:rPr>
              <a:t>」として位置づけ</a:t>
            </a:r>
            <a:r>
              <a:rPr lang="ja-JP" altLang="en-US" sz="2800" dirty="0">
                <a:latin typeface="メイリオ" panose="020B0604030504040204" pitchFamily="50" charset="-128"/>
                <a:ea typeface="メイリオ" panose="020B0604030504040204" pitchFamily="50" charset="-128"/>
              </a:rPr>
              <a:t>られている</a:t>
            </a:r>
            <a:endParaRPr lang="ja-JP" altLang="ja-JP" sz="2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79586867"/>
      </p:ext>
    </p:extLst>
  </p:cSld>
  <p:clrMapOvr>
    <a:masterClrMapping/>
  </p:clrMapOvr>
  <mc:AlternateContent xmlns:mc="http://schemas.openxmlformats.org/markup-compatibility/2006" xmlns:p14="http://schemas.microsoft.com/office/powerpoint/2010/main">
    <mc:Choice Requires="p14">
      <p:transition spd="slow" p14:dur="2000" advClick="0" advTm="27934"/>
    </mc:Choice>
    <mc:Fallback xmlns="">
      <p:transition spd="slow" advClick="0" advTm="2793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ox(ou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000829" y="338923"/>
            <a:ext cx="5142341" cy="6858000"/>
          </a:xfrm>
          <a:prstGeom prst="rect">
            <a:avLst/>
          </a:prstGeom>
        </p:spPr>
      </p:pic>
      <p:sp>
        <p:nvSpPr>
          <p:cNvPr id="3" name="角丸四角形吹き出し 2"/>
          <p:cNvSpPr/>
          <p:nvPr/>
        </p:nvSpPr>
        <p:spPr>
          <a:xfrm>
            <a:off x="195585" y="891843"/>
            <a:ext cx="3404568" cy="1944216"/>
          </a:xfrm>
          <a:prstGeom prst="wedgeRoundRectCallout">
            <a:avLst>
              <a:gd name="adj1" fmla="val 67526"/>
              <a:gd name="adj2" fmla="val 4083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b="1" dirty="0">
                <a:latin typeface="+mj-ea"/>
                <a:ea typeface="+mj-ea"/>
              </a:rPr>
              <a:t>カレーうどん</a:t>
            </a:r>
            <a:endParaRPr lang="en-US" altLang="ja-JP" b="1" dirty="0">
              <a:latin typeface="+mj-ea"/>
              <a:ea typeface="+mj-ea"/>
            </a:endParaRPr>
          </a:p>
          <a:p>
            <a:pPr algn="ctr"/>
            <a:r>
              <a:rPr lang="ja-JP" altLang="en-US" b="1" dirty="0">
                <a:latin typeface="+mj-ea"/>
                <a:ea typeface="+mj-ea"/>
              </a:rPr>
              <a:t>ツナコーンサラダ</a:t>
            </a:r>
            <a:endParaRPr lang="en-US" altLang="ja-JP" b="1" dirty="0">
              <a:latin typeface="+mj-ea"/>
              <a:ea typeface="+mj-ea"/>
            </a:endParaRPr>
          </a:p>
          <a:p>
            <a:pPr algn="ctr"/>
            <a:r>
              <a:rPr lang="ja-JP" altLang="en-US" b="1" dirty="0">
                <a:latin typeface="+mj-ea"/>
                <a:ea typeface="+mj-ea"/>
              </a:rPr>
              <a:t>３色さつまチップス</a:t>
            </a:r>
            <a:endParaRPr lang="en-US" altLang="ja-JP" b="1" dirty="0">
              <a:latin typeface="+mj-ea"/>
              <a:ea typeface="+mj-ea"/>
            </a:endParaRPr>
          </a:p>
          <a:p>
            <a:pPr algn="ctr"/>
            <a:r>
              <a:rPr lang="ja-JP" altLang="en-US" b="1" dirty="0">
                <a:latin typeface="+mj-ea"/>
                <a:ea typeface="+mj-ea"/>
              </a:rPr>
              <a:t>牛乳</a:t>
            </a:r>
            <a:endParaRPr kumimoji="1" lang="ja-JP" altLang="en-US" b="1" dirty="0">
              <a:latin typeface="+mj-ea"/>
              <a:ea typeface="+mj-ea"/>
            </a:endParaRPr>
          </a:p>
        </p:txBody>
      </p:sp>
      <p:grpSp>
        <p:nvGrpSpPr>
          <p:cNvPr id="6" name="グループ化 5"/>
          <p:cNvGrpSpPr/>
          <p:nvPr/>
        </p:nvGrpSpPr>
        <p:grpSpPr>
          <a:xfrm>
            <a:off x="7452320" y="443542"/>
            <a:ext cx="1494338" cy="896603"/>
            <a:chOff x="3950900" y="1046825"/>
            <a:chExt cx="1494338" cy="896603"/>
          </a:xfrm>
        </p:grpSpPr>
        <p:sp>
          <p:nvSpPr>
            <p:cNvPr id="7" name="正方形/長方形 6"/>
            <p:cNvSpPr/>
            <p:nvPr/>
          </p:nvSpPr>
          <p:spPr>
            <a:xfrm>
              <a:off x="3950900" y="1046825"/>
              <a:ext cx="1494338" cy="896603"/>
            </a:xfrm>
            <a:prstGeom prst="rect">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9" name="正方形/長方形 8"/>
            <p:cNvSpPr/>
            <p:nvPr/>
          </p:nvSpPr>
          <p:spPr>
            <a:xfrm>
              <a:off x="3950900" y="1046825"/>
              <a:ext cx="1494338" cy="8966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a:solidFill>
                    <a:schemeClr val="tx1"/>
                  </a:solidFill>
                  <a:latin typeface="HGP創英角ﾎﾟｯﾌﾟ体" pitchFamily="50" charset="-128"/>
                  <a:ea typeface="HGP創英角ﾎﾟｯﾌﾟ体" pitchFamily="50" charset="-128"/>
                </a:rPr>
                <a:t>旬・季節感</a:t>
              </a:r>
            </a:p>
          </p:txBody>
        </p:sp>
      </p:grpSp>
    </p:spTree>
    <p:extLst>
      <p:ext uri="{BB962C8B-B14F-4D97-AF65-F5344CB8AC3E}">
        <p14:creationId xmlns:p14="http://schemas.microsoft.com/office/powerpoint/2010/main" val="3225012063"/>
      </p:ext>
    </p:extLst>
  </p:cSld>
  <p:clrMapOvr>
    <a:masterClrMapping/>
  </p:clrMapOvr>
  <mc:AlternateContent xmlns:mc="http://schemas.openxmlformats.org/markup-compatibility/2006" xmlns:p14="http://schemas.microsoft.com/office/powerpoint/2010/main">
    <mc:Choice Requires="p14">
      <p:transition spd="slow" p14:dur="2000" advClick="0" advTm="20002"/>
    </mc:Choice>
    <mc:Fallback xmlns="">
      <p:transition spd="slow" advClick="0" advTm="20002"/>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082C83D9-C70F-D48D-7DB8-2D6DFF343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42956" y="482316"/>
            <a:ext cx="5142341" cy="6858000"/>
          </a:xfrm>
          <a:prstGeom prst="rect">
            <a:avLst/>
          </a:prstGeom>
        </p:spPr>
      </p:pic>
      <p:grpSp>
        <p:nvGrpSpPr>
          <p:cNvPr id="4" name="グループ化 3">
            <a:extLst>
              <a:ext uri="{FF2B5EF4-FFF2-40B4-BE49-F238E27FC236}">
                <a16:creationId xmlns:a16="http://schemas.microsoft.com/office/drawing/2014/main" id="{35E9AD03-0B55-6A22-266E-F4E5D5B45060}"/>
              </a:ext>
            </a:extLst>
          </p:cNvPr>
          <p:cNvGrpSpPr/>
          <p:nvPr/>
        </p:nvGrpSpPr>
        <p:grpSpPr>
          <a:xfrm>
            <a:off x="7452320" y="443542"/>
            <a:ext cx="1494338" cy="896603"/>
            <a:chOff x="3950900" y="1046825"/>
            <a:chExt cx="1494338" cy="896603"/>
          </a:xfrm>
        </p:grpSpPr>
        <p:sp>
          <p:nvSpPr>
            <p:cNvPr id="5" name="正方形/長方形 4">
              <a:extLst>
                <a:ext uri="{FF2B5EF4-FFF2-40B4-BE49-F238E27FC236}">
                  <a16:creationId xmlns:a16="http://schemas.microsoft.com/office/drawing/2014/main" id="{C36B2588-B17F-6A82-5158-C00E789C7765}"/>
                </a:ext>
              </a:extLst>
            </p:cNvPr>
            <p:cNvSpPr/>
            <p:nvPr/>
          </p:nvSpPr>
          <p:spPr>
            <a:xfrm>
              <a:off x="3950900" y="1046825"/>
              <a:ext cx="1494338" cy="896603"/>
            </a:xfrm>
            <a:prstGeom prst="rect">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6" name="正方形/長方形 5">
              <a:extLst>
                <a:ext uri="{FF2B5EF4-FFF2-40B4-BE49-F238E27FC236}">
                  <a16:creationId xmlns:a16="http://schemas.microsoft.com/office/drawing/2014/main" id="{4D64221C-E8A7-4952-51DA-F13D33C34727}"/>
                </a:ext>
              </a:extLst>
            </p:cNvPr>
            <p:cNvSpPr/>
            <p:nvPr/>
          </p:nvSpPr>
          <p:spPr>
            <a:xfrm>
              <a:off x="3950900" y="1046825"/>
              <a:ext cx="1494338" cy="8966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a:solidFill>
                    <a:schemeClr val="tx1"/>
                  </a:solidFill>
                  <a:latin typeface="HGP創英角ﾎﾟｯﾌﾟ体" pitchFamily="50" charset="-128"/>
                  <a:ea typeface="HGP創英角ﾎﾟｯﾌﾟ体" pitchFamily="50" charset="-128"/>
                </a:rPr>
                <a:t>旬・季節感</a:t>
              </a:r>
            </a:p>
          </p:txBody>
        </p:sp>
      </p:grpSp>
      <p:sp>
        <p:nvSpPr>
          <p:cNvPr id="7" name="角丸四角形吹き出し 2">
            <a:extLst>
              <a:ext uri="{FF2B5EF4-FFF2-40B4-BE49-F238E27FC236}">
                <a16:creationId xmlns:a16="http://schemas.microsoft.com/office/drawing/2014/main" id="{3A3FB21D-D94E-799B-881F-AA8327EAF3CB}"/>
              </a:ext>
            </a:extLst>
          </p:cNvPr>
          <p:cNvSpPr/>
          <p:nvPr/>
        </p:nvSpPr>
        <p:spPr>
          <a:xfrm>
            <a:off x="107504" y="152636"/>
            <a:ext cx="3404568" cy="1944216"/>
          </a:xfrm>
          <a:prstGeom prst="wedgeRoundRectCallout">
            <a:avLst>
              <a:gd name="adj1" fmla="val 45665"/>
              <a:gd name="adj2" fmla="val 2989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b="1" dirty="0">
                <a:latin typeface="+mj-ea"/>
                <a:ea typeface="+mj-ea"/>
              </a:rPr>
              <a:t>ごはん</a:t>
            </a:r>
            <a:endParaRPr lang="en-US" altLang="ja-JP" b="1" dirty="0">
              <a:latin typeface="+mj-ea"/>
              <a:ea typeface="+mj-ea"/>
            </a:endParaRPr>
          </a:p>
          <a:p>
            <a:pPr algn="ctr"/>
            <a:r>
              <a:rPr lang="ja-JP" altLang="en-US" b="1" dirty="0">
                <a:latin typeface="+mj-ea"/>
                <a:ea typeface="+mj-ea"/>
              </a:rPr>
              <a:t>さばの文化干</a:t>
            </a:r>
            <a:endParaRPr lang="en-US" altLang="ja-JP" b="1" dirty="0">
              <a:latin typeface="+mj-ea"/>
              <a:ea typeface="+mj-ea"/>
            </a:endParaRPr>
          </a:p>
          <a:p>
            <a:pPr algn="ctr"/>
            <a:r>
              <a:rPr lang="ja-JP" altLang="en-US" b="1" dirty="0">
                <a:latin typeface="+mj-ea"/>
                <a:ea typeface="+mj-ea"/>
              </a:rPr>
              <a:t>にくじゃが</a:t>
            </a:r>
            <a:endParaRPr lang="en-US" altLang="ja-JP" b="1" dirty="0">
              <a:latin typeface="+mj-ea"/>
              <a:ea typeface="+mj-ea"/>
            </a:endParaRPr>
          </a:p>
          <a:p>
            <a:pPr algn="ctr"/>
            <a:r>
              <a:rPr lang="ja-JP" altLang="en-US" b="1" dirty="0">
                <a:latin typeface="+mj-ea"/>
                <a:ea typeface="+mj-ea"/>
              </a:rPr>
              <a:t>市川のなし</a:t>
            </a:r>
            <a:endParaRPr lang="en-US" altLang="ja-JP" b="1" dirty="0">
              <a:latin typeface="+mj-ea"/>
              <a:ea typeface="+mj-ea"/>
            </a:endParaRPr>
          </a:p>
          <a:p>
            <a:pPr algn="ctr"/>
            <a:r>
              <a:rPr lang="ja-JP" altLang="en-US" b="1" dirty="0">
                <a:latin typeface="+mj-ea"/>
                <a:ea typeface="+mj-ea"/>
              </a:rPr>
              <a:t>牛乳</a:t>
            </a:r>
            <a:endParaRPr kumimoji="1" lang="ja-JP" altLang="en-US" b="1" dirty="0">
              <a:latin typeface="+mj-ea"/>
              <a:ea typeface="+mj-ea"/>
            </a:endParaRPr>
          </a:p>
        </p:txBody>
      </p:sp>
    </p:spTree>
    <p:extLst>
      <p:ext uri="{BB962C8B-B14F-4D97-AF65-F5344CB8AC3E}">
        <p14:creationId xmlns:p14="http://schemas.microsoft.com/office/powerpoint/2010/main" val="1507540137"/>
      </p:ext>
    </p:extLst>
  </p:cSld>
  <p:clrMapOvr>
    <a:masterClrMapping/>
  </p:clrMapOvr>
  <mc:AlternateContent xmlns:mc="http://schemas.openxmlformats.org/markup-compatibility/2006" xmlns:p14="http://schemas.microsoft.com/office/powerpoint/2010/main">
    <mc:Choice Requires="p14">
      <p:transition spd="slow" p14:dur="2000" advTm="26062"/>
    </mc:Choice>
    <mc:Fallback xmlns="">
      <p:transition spd="slow" advTm="26062"/>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7A2B77E-635A-A1BC-CCB6-401F61992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117462" y="770971"/>
            <a:ext cx="5142341" cy="6858000"/>
          </a:xfrm>
          <a:prstGeom prst="rect">
            <a:avLst/>
          </a:prstGeom>
        </p:spPr>
      </p:pic>
      <p:grpSp>
        <p:nvGrpSpPr>
          <p:cNvPr id="4" name="グループ化 3">
            <a:extLst>
              <a:ext uri="{FF2B5EF4-FFF2-40B4-BE49-F238E27FC236}">
                <a16:creationId xmlns:a16="http://schemas.microsoft.com/office/drawing/2014/main" id="{35E9AD03-0B55-6A22-266E-F4E5D5B45060}"/>
              </a:ext>
            </a:extLst>
          </p:cNvPr>
          <p:cNvGrpSpPr/>
          <p:nvPr/>
        </p:nvGrpSpPr>
        <p:grpSpPr>
          <a:xfrm>
            <a:off x="7452320" y="443542"/>
            <a:ext cx="1494338" cy="896603"/>
            <a:chOff x="3950900" y="1046825"/>
            <a:chExt cx="1494338" cy="896603"/>
          </a:xfrm>
        </p:grpSpPr>
        <p:sp>
          <p:nvSpPr>
            <p:cNvPr id="5" name="正方形/長方形 4">
              <a:extLst>
                <a:ext uri="{FF2B5EF4-FFF2-40B4-BE49-F238E27FC236}">
                  <a16:creationId xmlns:a16="http://schemas.microsoft.com/office/drawing/2014/main" id="{C36B2588-B17F-6A82-5158-C00E789C7765}"/>
                </a:ext>
              </a:extLst>
            </p:cNvPr>
            <p:cNvSpPr/>
            <p:nvPr/>
          </p:nvSpPr>
          <p:spPr>
            <a:xfrm>
              <a:off x="3950900" y="1046825"/>
              <a:ext cx="1494338" cy="896603"/>
            </a:xfrm>
            <a:prstGeom prst="rect">
              <a:avLst/>
            </a:prstGeom>
            <a:solidFill>
              <a:schemeClr val="accent2">
                <a:lumMod val="40000"/>
                <a:lumOff val="60000"/>
              </a:schemeClr>
            </a:solid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6" name="正方形/長方形 5">
              <a:extLst>
                <a:ext uri="{FF2B5EF4-FFF2-40B4-BE49-F238E27FC236}">
                  <a16:creationId xmlns:a16="http://schemas.microsoft.com/office/drawing/2014/main" id="{4D64221C-E8A7-4952-51DA-F13D33C34727}"/>
                </a:ext>
              </a:extLst>
            </p:cNvPr>
            <p:cNvSpPr/>
            <p:nvPr/>
          </p:nvSpPr>
          <p:spPr>
            <a:xfrm>
              <a:off x="3950900" y="1046825"/>
              <a:ext cx="1494338" cy="8966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ja-JP" altLang="en-US" sz="1400" dirty="0">
                  <a:solidFill>
                    <a:schemeClr val="tx1"/>
                  </a:solidFill>
                  <a:latin typeface="HGP創英角ﾎﾟｯﾌﾟ体" pitchFamily="50" charset="-128"/>
                  <a:ea typeface="HGP創英角ﾎﾟｯﾌﾟ体" pitchFamily="50" charset="-128"/>
                </a:rPr>
                <a:t>行事</a:t>
              </a:r>
              <a:endParaRPr kumimoji="1" lang="ja-JP" altLang="en-US" sz="1400" kern="1200" dirty="0">
                <a:solidFill>
                  <a:schemeClr val="tx1"/>
                </a:solidFill>
                <a:latin typeface="HGP創英角ﾎﾟｯﾌﾟ体" pitchFamily="50" charset="-128"/>
                <a:ea typeface="HGP創英角ﾎﾟｯﾌﾟ体" pitchFamily="50" charset="-128"/>
              </a:endParaRPr>
            </a:p>
          </p:txBody>
        </p:sp>
      </p:grpSp>
      <p:sp>
        <p:nvSpPr>
          <p:cNvPr id="7" name="角丸四角形吹き出し 2">
            <a:extLst>
              <a:ext uri="{FF2B5EF4-FFF2-40B4-BE49-F238E27FC236}">
                <a16:creationId xmlns:a16="http://schemas.microsoft.com/office/drawing/2014/main" id="{3A3FB21D-D94E-799B-881F-AA8327EAF3CB}"/>
              </a:ext>
            </a:extLst>
          </p:cNvPr>
          <p:cNvSpPr/>
          <p:nvPr/>
        </p:nvSpPr>
        <p:spPr>
          <a:xfrm>
            <a:off x="107504" y="152636"/>
            <a:ext cx="3404568" cy="2196244"/>
          </a:xfrm>
          <a:prstGeom prst="wedgeRoundRectCallout">
            <a:avLst>
              <a:gd name="adj1" fmla="val 44416"/>
              <a:gd name="adj2" fmla="val 2243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b="1" dirty="0">
                <a:latin typeface="+mj-ea"/>
                <a:ea typeface="+mj-ea"/>
              </a:rPr>
              <a:t>そうめん</a:t>
            </a:r>
            <a:endParaRPr lang="en-US" altLang="ja-JP" b="1" dirty="0">
              <a:latin typeface="+mj-ea"/>
              <a:ea typeface="+mj-ea"/>
            </a:endParaRPr>
          </a:p>
          <a:p>
            <a:pPr algn="ctr"/>
            <a:r>
              <a:rPr lang="ja-JP" altLang="en-US" b="1" dirty="0">
                <a:latin typeface="+mj-ea"/>
                <a:ea typeface="+mj-ea"/>
              </a:rPr>
              <a:t>サツマイモ天ぷら</a:t>
            </a:r>
            <a:endParaRPr lang="en-US" altLang="ja-JP" b="1" dirty="0">
              <a:latin typeface="+mj-ea"/>
              <a:ea typeface="+mj-ea"/>
            </a:endParaRPr>
          </a:p>
          <a:p>
            <a:pPr algn="ctr"/>
            <a:r>
              <a:rPr lang="ja-JP" altLang="en-US" b="1" dirty="0">
                <a:latin typeface="+mj-ea"/>
                <a:ea typeface="+mj-ea"/>
              </a:rPr>
              <a:t>いそべ揚げ</a:t>
            </a:r>
            <a:endParaRPr lang="en-US" altLang="ja-JP" b="1" dirty="0">
              <a:latin typeface="+mj-ea"/>
              <a:ea typeface="+mj-ea"/>
            </a:endParaRPr>
          </a:p>
          <a:p>
            <a:pPr algn="ctr"/>
            <a:r>
              <a:rPr lang="ja-JP" altLang="en-US" b="1" dirty="0">
                <a:latin typeface="+mj-ea"/>
                <a:ea typeface="+mj-ea"/>
              </a:rPr>
              <a:t>あえもの</a:t>
            </a:r>
            <a:endParaRPr lang="en-US" altLang="ja-JP" b="1" dirty="0">
              <a:latin typeface="+mj-ea"/>
              <a:ea typeface="+mj-ea"/>
            </a:endParaRPr>
          </a:p>
          <a:p>
            <a:pPr algn="ctr"/>
            <a:r>
              <a:rPr lang="ja-JP" altLang="en-US" b="1" dirty="0">
                <a:latin typeface="+mj-ea"/>
                <a:ea typeface="+mj-ea"/>
              </a:rPr>
              <a:t>七夕ゼリー</a:t>
            </a:r>
            <a:endParaRPr lang="en-US" altLang="ja-JP" b="1" dirty="0">
              <a:latin typeface="+mj-ea"/>
              <a:ea typeface="+mj-ea"/>
            </a:endParaRPr>
          </a:p>
          <a:p>
            <a:pPr algn="ctr"/>
            <a:r>
              <a:rPr lang="ja-JP" altLang="en-US" b="1" dirty="0">
                <a:latin typeface="+mj-ea"/>
                <a:ea typeface="+mj-ea"/>
              </a:rPr>
              <a:t>牛乳</a:t>
            </a:r>
            <a:endParaRPr kumimoji="1" lang="ja-JP" altLang="en-US" b="1" dirty="0">
              <a:latin typeface="+mj-ea"/>
              <a:ea typeface="+mj-ea"/>
            </a:endParaRPr>
          </a:p>
        </p:txBody>
      </p:sp>
    </p:spTree>
    <p:extLst>
      <p:ext uri="{BB962C8B-B14F-4D97-AF65-F5344CB8AC3E}">
        <p14:creationId xmlns:p14="http://schemas.microsoft.com/office/powerpoint/2010/main" val="3497902409"/>
      </p:ext>
    </p:extLst>
  </p:cSld>
  <p:clrMapOvr>
    <a:masterClrMapping/>
  </p:clrMapOvr>
  <mc:AlternateContent xmlns:mc="http://schemas.openxmlformats.org/markup-compatibility/2006" xmlns:p14="http://schemas.microsoft.com/office/powerpoint/2010/main">
    <mc:Choice Requires="p14">
      <p:transition spd="slow" p14:dur="2000" advClick="0" advTm="21673"/>
    </mc:Choice>
    <mc:Fallback xmlns="">
      <p:transition spd="slow" advClick="0" advTm="21673"/>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吹き出し 2"/>
          <p:cNvSpPr/>
          <p:nvPr/>
        </p:nvSpPr>
        <p:spPr>
          <a:xfrm>
            <a:off x="5485187" y="1250031"/>
            <a:ext cx="3207681" cy="1944216"/>
          </a:xfrm>
          <a:prstGeom prst="wedgeRoundRectCallout">
            <a:avLst>
              <a:gd name="adj1" fmla="val 18103"/>
              <a:gd name="adj2" fmla="val 4273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b="1" dirty="0">
                <a:latin typeface="+mj-ea"/>
                <a:ea typeface="+mj-ea"/>
              </a:rPr>
              <a:t>五目うどん</a:t>
            </a:r>
            <a:endParaRPr lang="en-US" altLang="ja-JP" b="1" dirty="0">
              <a:latin typeface="+mj-ea"/>
              <a:ea typeface="+mj-ea"/>
            </a:endParaRPr>
          </a:p>
          <a:p>
            <a:pPr algn="ctr"/>
            <a:r>
              <a:rPr lang="ja-JP" altLang="en-US" b="1" dirty="0">
                <a:latin typeface="+mj-ea"/>
                <a:ea typeface="+mj-ea"/>
              </a:rPr>
              <a:t>ツナコーンサラダ</a:t>
            </a:r>
            <a:endParaRPr lang="en-US" altLang="ja-JP" b="1" dirty="0">
              <a:latin typeface="+mj-ea"/>
              <a:ea typeface="+mj-ea"/>
            </a:endParaRPr>
          </a:p>
          <a:p>
            <a:pPr algn="ctr"/>
            <a:r>
              <a:rPr lang="ja-JP" altLang="en-US" b="1" dirty="0">
                <a:latin typeface="+mj-ea"/>
                <a:ea typeface="+mj-ea"/>
              </a:rPr>
              <a:t>手作りメンチカツ</a:t>
            </a:r>
            <a:endParaRPr lang="en-US" altLang="ja-JP" b="1" dirty="0">
              <a:latin typeface="+mj-ea"/>
              <a:ea typeface="+mj-ea"/>
            </a:endParaRPr>
          </a:p>
          <a:p>
            <a:pPr algn="ctr"/>
            <a:r>
              <a:rPr lang="ja-JP" altLang="en-US" b="1" dirty="0">
                <a:latin typeface="+mj-ea"/>
                <a:ea typeface="+mj-ea"/>
              </a:rPr>
              <a:t>牛乳</a:t>
            </a:r>
            <a:endParaRPr lang="en-US" altLang="ja-JP" b="1" dirty="0">
              <a:latin typeface="+mj-ea"/>
              <a:ea typeface="+mj-ea"/>
            </a:endParaRPr>
          </a:p>
        </p:txBody>
      </p:sp>
      <p:grpSp>
        <p:nvGrpSpPr>
          <p:cNvPr id="5" name="グループ化 4"/>
          <p:cNvGrpSpPr/>
          <p:nvPr/>
        </p:nvGrpSpPr>
        <p:grpSpPr>
          <a:xfrm>
            <a:off x="7164288" y="548680"/>
            <a:ext cx="1494338" cy="896603"/>
            <a:chOff x="3950900" y="788"/>
            <a:chExt cx="1494338" cy="896603"/>
          </a:xfrm>
        </p:grpSpPr>
        <p:sp>
          <p:nvSpPr>
            <p:cNvPr id="6" name="正方形/長方形 5"/>
            <p:cNvSpPr/>
            <p:nvPr/>
          </p:nvSpPr>
          <p:spPr>
            <a:xfrm>
              <a:off x="3950900" y="788"/>
              <a:ext cx="1494338" cy="896603"/>
            </a:xfrm>
            <a:prstGeom prst="rect">
              <a:avLst/>
            </a:prstGeom>
          </p:spPr>
          <p:style>
            <a:lnRef idx="2">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sp>
        <p:sp>
          <p:nvSpPr>
            <p:cNvPr id="7" name="正方形/長方形 6"/>
            <p:cNvSpPr/>
            <p:nvPr/>
          </p:nvSpPr>
          <p:spPr>
            <a:xfrm>
              <a:off x="3950900" y="788"/>
              <a:ext cx="1494338" cy="8966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a:latin typeface="HGP創英角ﾎﾟｯﾌﾟ体" pitchFamily="50" charset="-128"/>
                  <a:ea typeface="HGP創英角ﾎﾟｯﾌﾟ体" pitchFamily="50" charset="-128"/>
                </a:rPr>
                <a:t>手作り</a:t>
              </a:r>
            </a:p>
          </p:txBody>
        </p:sp>
      </p:grpSp>
      <p:pic>
        <p:nvPicPr>
          <p:cNvPr id="4" name="図 3">
            <a:extLst>
              <a:ext uri="{FF2B5EF4-FFF2-40B4-BE49-F238E27FC236}">
                <a16:creationId xmlns:a16="http://schemas.microsoft.com/office/drawing/2014/main" id="{47F489E4-6673-1ED3-42DC-00ECEC4AD9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258258" y="3173073"/>
            <a:ext cx="2860141" cy="3814381"/>
          </a:xfrm>
          <a:prstGeom prst="rect">
            <a:avLst/>
          </a:prstGeom>
        </p:spPr>
      </p:pic>
      <p:pic>
        <p:nvPicPr>
          <p:cNvPr id="12" name="図 11">
            <a:extLst>
              <a:ext uri="{FF2B5EF4-FFF2-40B4-BE49-F238E27FC236}">
                <a16:creationId xmlns:a16="http://schemas.microsoft.com/office/drawing/2014/main" id="{6E9B3B85-0393-45B4-AB71-24A267DA49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498484"/>
            <a:ext cx="4067944" cy="3050270"/>
          </a:xfrm>
          <a:prstGeom prst="rect">
            <a:avLst/>
          </a:prstGeom>
        </p:spPr>
      </p:pic>
      <p:pic>
        <p:nvPicPr>
          <p:cNvPr id="14" name="図 13">
            <a:extLst>
              <a:ext uri="{FF2B5EF4-FFF2-40B4-BE49-F238E27FC236}">
                <a16:creationId xmlns:a16="http://schemas.microsoft.com/office/drawing/2014/main" id="{8E41D3CC-042F-68EF-9854-EE46CE20A1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423" y="231007"/>
            <a:ext cx="4032448" cy="3023654"/>
          </a:xfrm>
          <a:prstGeom prst="rect">
            <a:avLst/>
          </a:prstGeom>
        </p:spPr>
      </p:pic>
    </p:spTree>
    <p:extLst>
      <p:ext uri="{BB962C8B-B14F-4D97-AF65-F5344CB8AC3E}">
        <p14:creationId xmlns:p14="http://schemas.microsoft.com/office/powerpoint/2010/main" val="3449613018"/>
      </p:ext>
    </p:extLst>
  </p:cSld>
  <p:clrMapOvr>
    <a:masterClrMapping/>
  </p:clrMapOvr>
  <mc:AlternateContent xmlns:mc="http://schemas.openxmlformats.org/markup-compatibility/2006" xmlns:p14="http://schemas.microsoft.com/office/powerpoint/2010/main">
    <mc:Choice Requires="p14">
      <p:transition spd="slow" p14:dur="2000" advClick="0" advTm="22752"/>
    </mc:Choice>
    <mc:Fallback xmlns="">
      <p:transition spd="slow" advClick="0" advTm="22752"/>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52400"/>
            <a:ext cx="2890664" cy="990600"/>
          </a:xfrm>
        </p:spPr>
        <p:txBody>
          <a:bodyPr>
            <a:normAutofit/>
          </a:bodyPr>
          <a:lstStyle/>
          <a:p>
            <a:r>
              <a:rPr kumimoji="1" lang="ja-JP" altLang="en-US" sz="2800" dirty="0">
                <a:latin typeface="HGP創英角ﾎﾟｯﾌﾟ体" pitchFamily="50" charset="-128"/>
                <a:ea typeface="HGP創英角ﾎﾟｯﾌﾟ体" pitchFamily="50" charset="-128"/>
              </a:rPr>
              <a:t>体験活動</a:t>
            </a:r>
          </a:p>
        </p:txBody>
      </p:sp>
      <p:sp>
        <p:nvSpPr>
          <p:cNvPr id="4" name="テキスト ボックス 3"/>
          <p:cNvSpPr txBox="1"/>
          <p:nvPr/>
        </p:nvSpPr>
        <p:spPr>
          <a:xfrm>
            <a:off x="3347864" y="308585"/>
            <a:ext cx="5472608" cy="1323439"/>
          </a:xfrm>
          <a:prstGeom prst="rect">
            <a:avLst/>
          </a:prstGeom>
          <a:noFill/>
        </p:spPr>
        <p:txBody>
          <a:bodyPr wrap="square" rtlCol="0">
            <a:spAutoFit/>
          </a:bodyPr>
          <a:lstStyle/>
          <a:p>
            <a:r>
              <a:rPr lang="ja-JP" altLang="en-US" sz="4000" b="1" dirty="0">
                <a:solidFill>
                  <a:srgbClr val="00B050"/>
                </a:solidFill>
                <a:latin typeface="HGP創英角ﾎﾟｯﾌﾟ体" pitchFamily="50" charset="-128"/>
                <a:ea typeface="HGP創英角ﾎﾟｯﾌﾟ体" pitchFamily="50" charset="-128"/>
              </a:rPr>
              <a:t>２</a:t>
            </a:r>
            <a:r>
              <a:rPr kumimoji="1" lang="ja-JP" altLang="en-US" sz="4000" b="1" dirty="0">
                <a:solidFill>
                  <a:srgbClr val="00B050"/>
                </a:solidFill>
                <a:latin typeface="HGP創英角ﾎﾟｯﾌﾟ体" pitchFamily="50" charset="-128"/>
                <a:ea typeface="HGP創英角ﾎﾟｯﾌﾟ体" pitchFamily="50" charset="-128"/>
              </a:rPr>
              <a:t>年生</a:t>
            </a:r>
            <a:endParaRPr kumimoji="1" lang="en-US" altLang="ja-JP" sz="4000" b="1" dirty="0">
              <a:solidFill>
                <a:srgbClr val="00B050"/>
              </a:solidFill>
              <a:latin typeface="HGP創英角ﾎﾟｯﾌﾟ体" pitchFamily="50" charset="-128"/>
              <a:ea typeface="HGP創英角ﾎﾟｯﾌﾟ体" pitchFamily="50" charset="-128"/>
            </a:endParaRPr>
          </a:p>
          <a:p>
            <a:r>
              <a:rPr lang="ja-JP" altLang="en-US" sz="4000" b="1" dirty="0">
                <a:solidFill>
                  <a:srgbClr val="00B050"/>
                </a:solidFill>
                <a:latin typeface="HGP創英角ﾎﾟｯﾌﾟ体" pitchFamily="50" charset="-128"/>
                <a:ea typeface="HGP創英角ﾎﾟｯﾌﾟ体" pitchFamily="50" charset="-128"/>
              </a:rPr>
              <a:t>とうもろこしの皮むき</a:t>
            </a:r>
            <a:endParaRPr kumimoji="1" lang="ja-JP" altLang="en-US" sz="4000" b="1" dirty="0">
              <a:solidFill>
                <a:srgbClr val="00B050"/>
              </a:solidFill>
              <a:latin typeface="HGP創英角ﾎﾟｯﾌﾟ体" pitchFamily="50" charset="-128"/>
              <a:ea typeface="HGP創英角ﾎﾟｯﾌﾟ体" pitchFamily="50" charset="-128"/>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495799"/>
            <a:ext cx="3249676" cy="2437257"/>
          </a:xfrm>
          <a:prstGeom prst="rect">
            <a:avLst/>
          </a:prstGeom>
        </p:spPr>
      </p:pic>
      <p:pic>
        <p:nvPicPr>
          <p:cNvPr id="6" name="Picture 2" descr="F:\DCIM\102CASIO\CIMG27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1808820"/>
            <a:ext cx="3414124" cy="2560593"/>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15C63C70-42EE-0184-7C5C-98C8F125BF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8029" y="3622131"/>
            <a:ext cx="3995937" cy="2996277"/>
          </a:xfrm>
          <a:prstGeom prst="rect">
            <a:avLst/>
          </a:prstGeom>
        </p:spPr>
      </p:pic>
    </p:spTree>
    <p:custDataLst>
      <p:tags r:id="rId1"/>
    </p:custDataLst>
    <p:extLst>
      <p:ext uri="{BB962C8B-B14F-4D97-AF65-F5344CB8AC3E}">
        <p14:creationId xmlns:p14="http://schemas.microsoft.com/office/powerpoint/2010/main" val="3513928779"/>
      </p:ext>
    </p:extLst>
  </p:cSld>
  <p:clrMapOvr>
    <a:masterClrMapping/>
  </p:clrMapOvr>
  <mc:AlternateContent xmlns:mc="http://schemas.openxmlformats.org/markup-compatibility/2006" xmlns:p14="http://schemas.microsoft.com/office/powerpoint/2010/main">
    <mc:Choice Requires="p14">
      <p:transition spd="slow" p14:dur="2000" advClick="0" advTm="24669"/>
    </mc:Choice>
    <mc:Fallback xmlns="">
      <p:transition spd="slow" advClick="0" advTm="24669"/>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2962672" cy="994122"/>
          </a:xfrm>
        </p:spPr>
        <p:txBody>
          <a:bodyPr>
            <a:normAutofit/>
          </a:bodyPr>
          <a:lstStyle/>
          <a:p>
            <a:r>
              <a:rPr lang="ja-JP" altLang="en-US" sz="4000" b="1" dirty="0">
                <a:latin typeface="メイリオ" panose="020B0604030504040204" pitchFamily="50" charset="-128"/>
                <a:ea typeface="メイリオ" panose="020B0604030504040204" pitchFamily="50" charset="-128"/>
              </a:rPr>
              <a:t>千</a:t>
            </a:r>
            <a:r>
              <a:rPr kumimoji="1" lang="ja-JP" altLang="en-US" sz="4000" b="1" dirty="0">
                <a:latin typeface="メイリオ" panose="020B0604030504040204" pitchFamily="50" charset="-128"/>
                <a:ea typeface="メイリオ" panose="020B0604030504040204" pitchFamily="50" charset="-128"/>
              </a:rPr>
              <a:t>産千消</a:t>
            </a:r>
          </a:p>
        </p:txBody>
      </p:sp>
      <p:pic>
        <p:nvPicPr>
          <p:cNvPr id="1026" name="Picture 2" descr="F:\DCIM\100CASIO\CIMG04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9945" y="1692039"/>
            <a:ext cx="3930352" cy="29477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H25年度給食写真\H25photo\CIMG014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627"/>
          <a:stretch/>
        </p:blipFill>
        <p:spPr bwMode="auto">
          <a:xfrm rot="5400000">
            <a:off x="4715169" y="518756"/>
            <a:ext cx="4104457" cy="38762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H25年度給食写真\H25photo\CIMG0327.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tretch>
            <a:fillRect/>
          </a:stretch>
        </p:blipFill>
        <p:spPr bwMode="auto">
          <a:xfrm>
            <a:off x="2616197" y="3861048"/>
            <a:ext cx="3828011" cy="287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971718"/>
      </p:ext>
    </p:extLst>
  </p:cSld>
  <p:clrMapOvr>
    <a:masterClrMapping/>
  </p:clrMapOvr>
  <mc:AlternateContent xmlns:mc="http://schemas.openxmlformats.org/markup-compatibility/2006" xmlns:p14="http://schemas.microsoft.com/office/powerpoint/2010/main">
    <mc:Choice Requires="p14">
      <p:transition spd="slow" p14:dur="2000" advTm="27898"/>
    </mc:Choice>
    <mc:Fallback xmlns="">
      <p:transition spd="slow" advTm="27898"/>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52400"/>
            <a:ext cx="1522512" cy="990600"/>
          </a:xfrm>
        </p:spPr>
        <p:txBody>
          <a:bodyPr>
            <a:normAutofit/>
          </a:bodyPr>
          <a:lstStyle/>
          <a:p>
            <a:r>
              <a:rPr lang="ja-JP" altLang="en-US" sz="2800" dirty="0">
                <a:latin typeface="HGP創英角ﾎﾟｯﾌﾟ体" pitchFamily="50" charset="-128"/>
                <a:ea typeface="HGP創英角ﾎﾟｯﾌﾟ体" pitchFamily="50" charset="-128"/>
              </a:rPr>
              <a:t>家庭科</a:t>
            </a:r>
            <a:endParaRPr kumimoji="1" lang="ja-JP" altLang="en-US" sz="2800" dirty="0">
              <a:latin typeface="HGP創英角ﾎﾟｯﾌﾟ体" pitchFamily="50" charset="-128"/>
              <a:ea typeface="HGP創英角ﾎﾟｯﾌﾟ体" pitchFamily="50" charset="-128"/>
            </a:endParaRPr>
          </a:p>
        </p:txBody>
      </p:sp>
      <p:sp>
        <p:nvSpPr>
          <p:cNvPr id="4" name="テキスト ボックス 3"/>
          <p:cNvSpPr txBox="1"/>
          <p:nvPr/>
        </p:nvSpPr>
        <p:spPr>
          <a:xfrm>
            <a:off x="1763688" y="300779"/>
            <a:ext cx="7056784" cy="1077218"/>
          </a:xfrm>
          <a:prstGeom prst="rect">
            <a:avLst/>
          </a:prstGeom>
          <a:noFill/>
        </p:spPr>
        <p:txBody>
          <a:bodyPr wrap="square" rtlCol="0">
            <a:spAutoFit/>
          </a:bodyPr>
          <a:lstStyle/>
          <a:p>
            <a:r>
              <a:rPr lang="ja-JP" altLang="en-US" sz="3200" dirty="0">
                <a:solidFill>
                  <a:srgbClr val="00B050"/>
                </a:solidFill>
                <a:latin typeface="HGP創英角ﾎﾟｯﾌﾟ体" pitchFamily="50" charset="-128"/>
                <a:ea typeface="HGP創英角ﾎﾟｯﾌﾟ体" pitchFamily="50" charset="-128"/>
              </a:rPr>
              <a:t>５</a:t>
            </a:r>
            <a:r>
              <a:rPr kumimoji="1" lang="ja-JP" altLang="en-US" sz="3200" dirty="0">
                <a:solidFill>
                  <a:srgbClr val="00B050"/>
                </a:solidFill>
                <a:latin typeface="HGP創英角ﾎﾟｯﾌﾟ体" pitchFamily="50" charset="-128"/>
                <a:ea typeface="HGP創英角ﾎﾟｯﾌﾟ体" pitchFamily="50" charset="-128"/>
              </a:rPr>
              <a:t>年生　総合的な学習の時間</a:t>
            </a:r>
            <a:endParaRPr kumimoji="1" lang="en-US" altLang="ja-JP" sz="3200" dirty="0">
              <a:solidFill>
                <a:srgbClr val="00B050"/>
              </a:solidFill>
              <a:latin typeface="HGP創英角ﾎﾟｯﾌﾟ体" pitchFamily="50" charset="-128"/>
              <a:ea typeface="HGP創英角ﾎﾟｯﾌﾟ体" pitchFamily="50" charset="-128"/>
            </a:endParaRPr>
          </a:p>
          <a:p>
            <a:r>
              <a:rPr lang="ja-JP" altLang="en-US" sz="3200" dirty="0">
                <a:solidFill>
                  <a:srgbClr val="00B050"/>
                </a:solidFill>
                <a:latin typeface="HGP創英角ﾎﾟｯﾌﾟ体" pitchFamily="50" charset="-128"/>
                <a:ea typeface="HGP創英角ﾎﾟｯﾌﾟ体" pitchFamily="50" charset="-128"/>
              </a:rPr>
              <a:t>　　食品ロス　私たちが出来ること</a:t>
            </a:r>
            <a:endParaRPr kumimoji="1" lang="en-US" altLang="ja-JP" sz="3200" dirty="0">
              <a:solidFill>
                <a:srgbClr val="00B050"/>
              </a:solidFill>
              <a:latin typeface="HGP創英角ﾎﾟｯﾌﾟ体" pitchFamily="50" charset="-128"/>
              <a:ea typeface="HGP創英角ﾎﾟｯﾌﾟ体" pitchFamily="50" charset="-128"/>
            </a:endParaRPr>
          </a:p>
        </p:txBody>
      </p:sp>
      <p:pic>
        <p:nvPicPr>
          <p:cNvPr id="8" name="図 7">
            <a:extLst>
              <a:ext uri="{FF2B5EF4-FFF2-40B4-BE49-F238E27FC236}">
                <a16:creationId xmlns:a16="http://schemas.microsoft.com/office/drawing/2014/main" id="{F7AB6DA4-31B7-2E87-AB66-FE15B12DCF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960" y="2908211"/>
            <a:ext cx="2762958" cy="3684773"/>
          </a:xfrm>
          <a:prstGeom prst="rect">
            <a:avLst/>
          </a:prstGeom>
        </p:spPr>
      </p:pic>
      <p:pic>
        <p:nvPicPr>
          <p:cNvPr id="10" name="図 9">
            <a:extLst>
              <a:ext uri="{FF2B5EF4-FFF2-40B4-BE49-F238E27FC236}">
                <a16:creationId xmlns:a16="http://schemas.microsoft.com/office/drawing/2014/main" id="{B06B801F-E42D-A787-12C6-4665A01F21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2" y="1628800"/>
            <a:ext cx="5688632" cy="3199231"/>
          </a:xfrm>
          <a:prstGeom prst="rect">
            <a:avLst/>
          </a:prstGeom>
        </p:spPr>
      </p:pic>
    </p:spTree>
    <p:custDataLst>
      <p:tags r:id="rId1"/>
    </p:custDataLst>
    <p:extLst>
      <p:ext uri="{BB962C8B-B14F-4D97-AF65-F5344CB8AC3E}">
        <p14:creationId xmlns:p14="http://schemas.microsoft.com/office/powerpoint/2010/main" val="476434737"/>
      </p:ext>
    </p:extLst>
  </p:cSld>
  <p:clrMapOvr>
    <a:masterClrMapping/>
  </p:clrMapOvr>
  <mc:AlternateContent xmlns:mc="http://schemas.openxmlformats.org/markup-compatibility/2006" xmlns:p14="http://schemas.microsoft.com/office/powerpoint/2010/main">
    <mc:Choice Requires="p14">
      <p:transition spd="slow" p14:dur="2000" advClick="0" advTm="35733"/>
    </mc:Choice>
    <mc:Fallback xmlns="">
      <p:transition spd="slow" advClick="0" advTm="3573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52400"/>
            <a:ext cx="1522512" cy="990600"/>
          </a:xfrm>
        </p:spPr>
        <p:txBody>
          <a:bodyPr>
            <a:normAutofit/>
          </a:bodyPr>
          <a:lstStyle/>
          <a:p>
            <a:r>
              <a:rPr lang="ja-JP" altLang="en-US" sz="2800" dirty="0">
                <a:latin typeface="HGP創英角ﾎﾟｯﾌﾟ体" pitchFamily="50" charset="-128"/>
                <a:ea typeface="HGP創英角ﾎﾟｯﾌﾟ体" pitchFamily="50" charset="-128"/>
              </a:rPr>
              <a:t>家庭科</a:t>
            </a:r>
            <a:endParaRPr kumimoji="1" lang="ja-JP" altLang="en-US" sz="2800" dirty="0">
              <a:latin typeface="HGP創英角ﾎﾟｯﾌﾟ体" pitchFamily="50" charset="-128"/>
              <a:ea typeface="HGP創英角ﾎﾟｯﾌﾟ体" pitchFamily="50" charset="-128"/>
            </a:endParaRPr>
          </a:p>
        </p:txBody>
      </p:sp>
      <p:sp>
        <p:nvSpPr>
          <p:cNvPr id="4" name="テキスト ボックス 3"/>
          <p:cNvSpPr txBox="1"/>
          <p:nvPr/>
        </p:nvSpPr>
        <p:spPr>
          <a:xfrm>
            <a:off x="1763688" y="300779"/>
            <a:ext cx="7056784" cy="584775"/>
          </a:xfrm>
          <a:prstGeom prst="rect">
            <a:avLst/>
          </a:prstGeom>
          <a:noFill/>
        </p:spPr>
        <p:txBody>
          <a:bodyPr wrap="square" rtlCol="0">
            <a:spAutoFit/>
          </a:bodyPr>
          <a:lstStyle/>
          <a:p>
            <a:r>
              <a:rPr lang="ja-JP" altLang="en-US" sz="3200" dirty="0">
                <a:solidFill>
                  <a:srgbClr val="00B050"/>
                </a:solidFill>
                <a:latin typeface="HGP創英角ﾎﾟｯﾌﾟ体" pitchFamily="50" charset="-128"/>
                <a:ea typeface="HGP創英角ﾎﾟｯﾌﾟ体" pitchFamily="50" charset="-128"/>
              </a:rPr>
              <a:t>６</a:t>
            </a:r>
            <a:r>
              <a:rPr kumimoji="1" lang="ja-JP" altLang="en-US" sz="3200" dirty="0">
                <a:solidFill>
                  <a:srgbClr val="00B050"/>
                </a:solidFill>
                <a:latin typeface="HGP創英角ﾎﾟｯﾌﾟ体" pitchFamily="50" charset="-128"/>
                <a:ea typeface="HGP創英角ﾎﾟｯﾌﾟ体" pitchFamily="50" charset="-128"/>
              </a:rPr>
              <a:t>年生</a:t>
            </a:r>
            <a:r>
              <a:rPr lang="ja-JP" altLang="en-US" sz="3200" dirty="0">
                <a:solidFill>
                  <a:srgbClr val="00B050"/>
                </a:solidFill>
                <a:latin typeface="HGP創英角ﾎﾟｯﾌﾟ体" pitchFamily="50" charset="-128"/>
                <a:ea typeface="HGP創英角ﾎﾟｯﾌﾟ体" pitchFamily="50" charset="-128"/>
              </a:rPr>
              <a:t>　こんだてを工夫して</a:t>
            </a:r>
            <a:endParaRPr kumimoji="1" lang="en-US" altLang="ja-JP" sz="3200" dirty="0">
              <a:solidFill>
                <a:srgbClr val="00B050"/>
              </a:solidFill>
              <a:latin typeface="HGP創英角ﾎﾟｯﾌﾟ体" pitchFamily="50" charset="-128"/>
              <a:ea typeface="HGP創英角ﾎﾟｯﾌﾟ体" pitchFamily="50" charset="-128"/>
            </a:endParaRPr>
          </a:p>
        </p:txBody>
      </p:sp>
      <p:pic>
        <p:nvPicPr>
          <p:cNvPr id="8" name="図 7">
            <a:extLst>
              <a:ext uri="{FF2B5EF4-FFF2-40B4-BE49-F238E27FC236}">
                <a16:creationId xmlns:a16="http://schemas.microsoft.com/office/drawing/2014/main" id="{6018874D-FE0E-6EEB-2242-6852425273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895"/>
          <a:stretch/>
        </p:blipFill>
        <p:spPr>
          <a:xfrm>
            <a:off x="1331640" y="1064066"/>
            <a:ext cx="5827702" cy="3194531"/>
          </a:xfrm>
          <a:prstGeom prst="rect">
            <a:avLst/>
          </a:prstGeom>
        </p:spPr>
      </p:pic>
      <p:pic>
        <p:nvPicPr>
          <p:cNvPr id="10" name="図 9">
            <a:extLst>
              <a:ext uri="{FF2B5EF4-FFF2-40B4-BE49-F238E27FC236}">
                <a16:creationId xmlns:a16="http://schemas.microsoft.com/office/drawing/2014/main" id="{67F1AD42-BBF3-05E4-2F63-F045D7F32A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897" y="4639572"/>
            <a:ext cx="2604142" cy="1952666"/>
          </a:xfrm>
          <a:prstGeom prst="rect">
            <a:avLst/>
          </a:prstGeom>
        </p:spPr>
      </p:pic>
      <p:pic>
        <p:nvPicPr>
          <p:cNvPr id="12" name="図 11">
            <a:extLst>
              <a:ext uri="{FF2B5EF4-FFF2-40B4-BE49-F238E27FC236}">
                <a16:creationId xmlns:a16="http://schemas.microsoft.com/office/drawing/2014/main" id="{C5B87ADC-59B8-0268-0245-D563F5D039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6400398" y="4245639"/>
            <a:ext cx="2011111" cy="2682087"/>
          </a:xfrm>
          <a:prstGeom prst="rect">
            <a:avLst/>
          </a:prstGeom>
        </p:spPr>
      </p:pic>
      <p:pic>
        <p:nvPicPr>
          <p:cNvPr id="14" name="図 13">
            <a:extLst>
              <a:ext uri="{FF2B5EF4-FFF2-40B4-BE49-F238E27FC236}">
                <a16:creationId xmlns:a16="http://schemas.microsoft.com/office/drawing/2014/main" id="{1069A057-9910-9B3F-8FB7-7447BEAF2D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3665929" y="4308196"/>
            <a:ext cx="1986459" cy="2649209"/>
          </a:xfrm>
          <a:prstGeom prst="rect">
            <a:avLst/>
          </a:prstGeom>
        </p:spPr>
      </p:pic>
    </p:spTree>
    <p:custDataLst>
      <p:tags r:id="rId1"/>
    </p:custDataLst>
    <p:extLst>
      <p:ext uri="{BB962C8B-B14F-4D97-AF65-F5344CB8AC3E}">
        <p14:creationId xmlns:p14="http://schemas.microsoft.com/office/powerpoint/2010/main" val="1333685471"/>
      </p:ext>
    </p:extLst>
  </p:cSld>
  <p:clrMapOvr>
    <a:masterClrMapping/>
  </p:clrMapOvr>
  <mc:AlternateContent xmlns:mc="http://schemas.openxmlformats.org/markup-compatibility/2006" xmlns:p14="http://schemas.microsoft.com/office/powerpoint/2010/main">
    <mc:Choice Requires="p14">
      <p:transition spd="slow" p14:dur="2000" advClick="0" advTm="27107"/>
    </mc:Choice>
    <mc:Fallback xmlns="">
      <p:transition spd="slow" advClick="0" advTm="27107"/>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2800" b="1" dirty="0">
                <a:latin typeface="HGP創英角ﾎﾟｯﾌﾟ体" panose="040B0A00000000000000" pitchFamily="50" charset="-128"/>
                <a:ea typeface="HGP創英角ﾎﾟｯﾌﾟ体" panose="040B0A00000000000000" pitchFamily="50" charset="-128"/>
              </a:rPr>
              <a:t>おはなしきゅうしょく</a:t>
            </a:r>
            <a:r>
              <a:rPr kumimoji="1" lang="en-US" altLang="ja-JP" sz="2800" b="1" dirty="0">
                <a:latin typeface="HGP創英角ﾎﾟｯﾌﾟ体" panose="040B0A00000000000000" pitchFamily="50" charset="-128"/>
                <a:ea typeface="HGP創英角ﾎﾟｯﾌﾟ体" panose="040B0A00000000000000" pitchFamily="50" charset="-128"/>
              </a:rPr>
              <a:t/>
            </a:r>
            <a:br>
              <a:rPr kumimoji="1" lang="en-US" altLang="ja-JP" sz="2800" b="1" dirty="0">
                <a:latin typeface="HGP創英角ﾎﾟｯﾌﾟ体" panose="040B0A00000000000000" pitchFamily="50" charset="-128"/>
                <a:ea typeface="HGP創英角ﾎﾟｯﾌﾟ体" panose="040B0A00000000000000" pitchFamily="50" charset="-128"/>
              </a:rPr>
            </a:br>
            <a:r>
              <a:rPr kumimoji="1" lang="ja-JP" altLang="en-US" sz="2800" b="1" dirty="0">
                <a:latin typeface="HGP創英角ﾎﾟｯﾌﾟ体" panose="040B0A00000000000000" pitchFamily="50" charset="-128"/>
                <a:ea typeface="HGP創英角ﾎﾟｯﾌﾟ体" panose="040B0A00000000000000" pitchFamily="50" charset="-128"/>
              </a:rPr>
              <a:t>～</a:t>
            </a:r>
            <a:r>
              <a:rPr lang="ja-JP" altLang="en-US" sz="2800" b="1" dirty="0">
                <a:latin typeface="HGP創英角ﾎﾟｯﾌﾟ体" panose="040B0A00000000000000" pitchFamily="50" charset="-128"/>
                <a:ea typeface="HGP創英角ﾎﾟｯﾌﾟ体" panose="040B0A00000000000000" pitchFamily="50" charset="-128"/>
              </a:rPr>
              <a:t>ルルとララのきらきらゼリー</a:t>
            </a:r>
            <a:r>
              <a:rPr kumimoji="1" lang="ja-JP" altLang="en-US" sz="2800" b="1" dirty="0">
                <a:latin typeface="HGP創英角ﾎﾟｯﾌﾟ体" panose="040B0A00000000000000" pitchFamily="50" charset="-128"/>
                <a:ea typeface="HGP創英角ﾎﾟｯﾌﾟ体" panose="040B0A00000000000000" pitchFamily="50" charset="-128"/>
              </a:rPr>
              <a:t>～</a:t>
            </a:r>
          </a:p>
        </p:txBody>
      </p:sp>
      <p:pic>
        <p:nvPicPr>
          <p:cNvPr id="5" name="図 4">
            <a:extLst>
              <a:ext uri="{FF2B5EF4-FFF2-40B4-BE49-F238E27FC236}">
                <a16:creationId xmlns:a16="http://schemas.microsoft.com/office/drawing/2014/main" id="{1B7FBC92-9AD6-07AF-B945-28F2FAFF0D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24" b="18500"/>
          <a:stretch/>
        </p:blipFill>
        <p:spPr>
          <a:xfrm>
            <a:off x="654286" y="1487398"/>
            <a:ext cx="2016224" cy="2677975"/>
          </a:xfrm>
          <a:prstGeom prst="rect">
            <a:avLst/>
          </a:prstGeom>
        </p:spPr>
      </p:pic>
      <p:pic>
        <p:nvPicPr>
          <p:cNvPr id="11" name="図 10">
            <a:extLst>
              <a:ext uri="{FF2B5EF4-FFF2-40B4-BE49-F238E27FC236}">
                <a16:creationId xmlns:a16="http://schemas.microsoft.com/office/drawing/2014/main" id="{2B7811A1-93BA-D350-0DB5-784DEB32F2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064183" y="1066359"/>
            <a:ext cx="3862377" cy="5150996"/>
          </a:xfrm>
          <a:prstGeom prst="rect">
            <a:avLst/>
          </a:prstGeom>
        </p:spPr>
      </p:pic>
      <p:pic>
        <p:nvPicPr>
          <p:cNvPr id="13" name="図 12">
            <a:extLst>
              <a:ext uri="{FF2B5EF4-FFF2-40B4-BE49-F238E27FC236}">
                <a16:creationId xmlns:a16="http://schemas.microsoft.com/office/drawing/2014/main" id="{9EA5B06E-A318-8713-E1B4-EF2687EA1F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4293096"/>
            <a:ext cx="3168352" cy="2375728"/>
          </a:xfrm>
          <a:prstGeom prst="rect">
            <a:avLst/>
          </a:prstGeom>
        </p:spPr>
      </p:pic>
    </p:spTree>
    <p:extLst>
      <p:ext uri="{BB962C8B-B14F-4D97-AF65-F5344CB8AC3E}">
        <p14:creationId xmlns:p14="http://schemas.microsoft.com/office/powerpoint/2010/main" val="1024759668"/>
      </p:ext>
    </p:extLst>
  </p:cSld>
  <p:clrMapOvr>
    <a:masterClrMapping/>
  </p:clrMapOvr>
  <mc:AlternateContent xmlns:mc="http://schemas.openxmlformats.org/markup-compatibility/2006" xmlns:p14="http://schemas.microsoft.com/office/powerpoint/2010/main">
    <mc:Choice Requires="p14">
      <p:transition spd="slow" p14:dur="2000" advClick="0" advTm="22494"/>
    </mc:Choice>
    <mc:Fallback xmlns="">
      <p:transition spd="slow" advClick="0" advTm="22494"/>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78788E9-2CA3-92D7-EB93-8BB638C0B161}"/>
              </a:ext>
            </a:extLst>
          </p:cNvPr>
          <p:cNvSpPr txBox="1">
            <a:spLocks/>
          </p:cNvSpPr>
          <p:nvPr/>
        </p:nvSpPr>
        <p:spPr>
          <a:xfrm>
            <a:off x="251520" y="260648"/>
            <a:ext cx="8568952" cy="165618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2800" b="1" dirty="0">
                <a:latin typeface="HGP創英角ﾎﾟｯﾌﾟ体" panose="040B0A00000000000000" pitchFamily="50" charset="-128"/>
                <a:ea typeface="HGP創英角ﾎﾟｯﾌﾟ体" panose="040B0A00000000000000" pitchFamily="50" charset="-128"/>
              </a:rPr>
              <a:t>給食委員会</a:t>
            </a:r>
            <a:r>
              <a:rPr lang="en-US" altLang="ja-JP" sz="2800" b="1" dirty="0">
                <a:latin typeface="HGP創英角ﾎﾟｯﾌﾟ体" panose="040B0A00000000000000" pitchFamily="50" charset="-128"/>
                <a:ea typeface="HGP創英角ﾎﾟｯﾌﾟ体" panose="040B0A00000000000000" pitchFamily="50" charset="-128"/>
              </a:rPr>
              <a:t/>
            </a:r>
            <a:br>
              <a:rPr lang="en-US" altLang="ja-JP" sz="2800" b="1" dirty="0">
                <a:latin typeface="HGP創英角ﾎﾟｯﾌﾟ体" panose="040B0A00000000000000" pitchFamily="50" charset="-128"/>
                <a:ea typeface="HGP創英角ﾎﾟｯﾌﾟ体" panose="040B0A00000000000000" pitchFamily="50" charset="-128"/>
              </a:rPr>
            </a:br>
            <a:r>
              <a:rPr lang="ja-JP" altLang="en-US" sz="2800" b="1" dirty="0">
                <a:latin typeface="HGP創英角ﾎﾟｯﾌﾟ体" panose="040B0A00000000000000" pitchFamily="50" charset="-128"/>
                <a:ea typeface="HGP創英角ﾎﾟｯﾌﾟ体" panose="040B0A00000000000000" pitchFamily="50" charset="-128"/>
              </a:rPr>
              <a:t>～苦手なものも</a:t>
            </a:r>
            <a:r>
              <a:rPr lang="en-US" altLang="ja-JP" sz="2800" b="1" dirty="0">
                <a:latin typeface="HGP創英角ﾎﾟｯﾌﾟ体" panose="040B0A00000000000000" pitchFamily="50" charset="-128"/>
                <a:ea typeface="HGP創英角ﾎﾟｯﾌﾟ体" panose="040B0A00000000000000" pitchFamily="50" charset="-128"/>
              </a:rPr>
              <a:t>…</a:t>
            </a:r>
            <a:r>
              <a:rPr lang="ja-JP" altLang="en-US" sz="2800" b="1" dirty="0">
                <a:latin typeface="HGP創英角ﾎﾟｯﾌﾟ体" panose="040B0A00000000000000" pitchFamily="50" charset="-128"/>
                <a:ea typeface="HGP創英角ﾎﾟｯﾌﾟ体" panose="040B0A00000000000000" pitchFamily="50" charset="-128"/>
              </a:rPr>
              <a:t>ひとくちチャレンジしてみよう！</a:t>
            </a:r>
            <a:endParaRPr lang="en-US" altLang="ja-JP" sz="2800" b="1" dirty="0">
              <a:latin typeface="HGP創英角ﾎﾟｯﾌﾟ体" panose="040B0A00000000000000" pitchFamily="50" charset="-128"/>
              <a:ea typeface="HGP創英角ﾎﾟｯﾌﾟ体" panose="040B0A00000000000000" pitchFamily="50" charset="-128"/>
            </a:endParaRPr>
          </a:p>
          <a:p>
            <a:r>
              <a:rPr lang="ja-JP" altLang="en-US" sz="2800" b="1" dirty="0">
                <a:latin typeface="HGP創英角ﾎﾟｯﾌﾟ体" panose="040B0A00000000000000" pitchFamily="50" charset="-128"/>
                <a:ea typeface="HGP創英角ﾎﾟｯﾌﾟ体" panose="040B0A00000000000000" pitchFamily="50" charset="-128"/>
              </a:rPr>
              <a:t>　　　　　　　　　　　　　　動画の作成～</a:t>
            </a:r>
          </a:p>
        </p:txBody>
      </p:sp>
      <p:pic>
        <p:nvPicPr>
          <p:cNvPr id="6" name="図 5">
            <a:extLst>
              <a:ext uri="{FF2B5EF4-FFF2-40B4-BE49-F238E27FC236}">
                <a16:creationId xmlns:a16="http://schemas.microsoft.com/office/drawing/2014/main" id="{DE8E5C4A-D19A-5B16-A635-EF647DA4E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427" y="1916832"/>
            <a:ext cx="7391145" cy="4156708"/>
          </a:xfrm>
          <a:prstGeom prst="rect">
            <a:avLst/>
          </a:prstGeom>
        </p:spPr>
      </p:pic>
    </p:spTree>
    <p:extLst>
      <p:ext uri="{BB962C8B-B14F-4D97-AF65-F5344CB8AC3E}">
        <p14:creationId xmlns:p14="http://schemas.microsoft.com/office/powerpoint/2010/main" val="3977179893"/>
      </p:ext>
    </p:extLst>
  </p:cSld>
  <p:clrMapOvr>
    <a:masterClrMapping/>
  </p:clrMapOvr>
  <mc:AlternateContent xmlns:mc="http://schemas.openxmlformats.org/markup-compatibility/2006" xmlns:p14="http://schemas.microsoft.com/office/powerpoint/2010/main">
    <mc:Choice Requires="p14">
      <p:transition spd="slow" p14:dur="2000" advTm="28641"/>
    </mc:Choice>
    <mc:Fallback xmlns="">
      <p:transition spd="slow" advTm="2864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457200" y="476672"/>
            <a:ext cx="8229600" cy="4896544"/>
          </a:xfrm>
        </p:spPr>
        <p:txBody>
          <a:bodyPr>
            <a:noAutofit/>
          </a:bodyPr>
          <a:lstStyle/>
          <a:p>
            <a:pPr marL="0" indent="0">
              <a:buNone/>
            </a:pPr>
            <a:r>
              <a:rPr lang="ja-JP" altLang="en-US" sz="2800" b="1" dirty="0">
                <a:latin typeface="メイリオ" panose="020B0604030504040204" pitchFamily="50" charset="-128"/>
                <a:ea typeface="メイリオ" panose="020B0604030504040204" pitchFamily="50" charset="-128"/>
              </a:rPr>
              <a:t>学校給食は学校給食法に基づいて実施</a:t>
            </a:r>
            <a:endParaRPr lang="en-US" altLang="ja-JP" sz="2800" b="1" dirty="0">
              <a:latin typeface="メイリオ" panose="020B0604030504040204" pitchFamily="50" charset="-128"/>
              <a:ea typeface="メイリオ" panose="020B0604030504040204" pitchFamily="50" charset="-128"/>
            </a:endParaRPr>
          </a:p>
          <a:p>
            <a:pPr marL="0" indent="0">
              <a:buNone/>
            </a:pP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ja-JP" sz="2400" dirty="0">
                <a:latin typeface="メイリオ" panose="020B0604030504040204" pitchFamily="50" charset="-128"/>
                <a:ea typeface="メイリオ" panose="020B0604030504040204" pitchFamily="50" charset="-128"/>
              </a:rPr>
              <a:t>①</a:t>
            </a:r>
            <a:r>
              <a:rPr lang="ja-JP" altLang="ja-JP" sz="2400" dirty="0">
                <a:solidFill>
                  <a:srgbClr val="FF0000"/>
                </a:solidFill>
                <a:latin typeface="メイリオ" panose="020B0604030504040204" pitchFamily="50" charset="-128"/>
                <a:ea typeface="メイリオ" panose="020B0604030504040204" pitchFamily="50" charset="-128"/>
              </a:rPr>
              <a:t>健康の保持増進</a:t>
            </a:r>
            <a:r>
              <a:rPr lang="ja-JP" altLang="ja-JP" sz="2400" dirty="0">
                <a:latin typeface="メイリオ" panose="020B0604030504040204" pitchFamily="50" charset="-128"/>
                <a:ea typeface="メイリオ" panose="020B0604030504040204" pitchFamily="50" charset="-128"/>
              </a:rPr>
              <a:t>を図ること。</a:t>
            </a:r>
            <a:endParaRPr lang="en-US" altLang="ja-JP" sz="2400" dirty="0">
              <a:latin typeface="メイリオ" panose="020B0604030504040204" pitchFamily="50" charset="-128"/>
              <a:ea typeface="メイリオ" panose="020B0604030504040204" pitchFamily="50" charset="-128"/>
            </a:endParaRPr>
          </a:p>
          <a:p>
            <a:pPr marL="0" indent="0">
              <a:buNone/>
            </a:pPr>
            <a:r>
              <a:rPr lang="ja-JP" altLang="ja-JP" sz="2400" dirty="0">
                <a:latin typeface="メイリオ" panose="020B0604030504040204" pitchFamily="50" charset="-128"/>
                <a:ea typeface="メイリオ" panose="020B0604030504040204" pitchFamily="50" charset="-128"/>
              </a:rPr>
              <a:t>②</a:t>
            </a:r>
            <a:r>
              <a:rPr lang="ja-JP" altLang="ja-JP" sz="2400" dirty="0">
                <a:solidFill>
                  <a:srgbClr val="FF0000"/>
                </a:solidFill>
                <a:latin typeface="メイリオ" panose="020B0604030504040204" pitchFamily="50" charset="-128"/>
                <a:ea typeface="メイリオ" panose="020B0604030504040204" pitchFamily="50" charset="-128"/>
              </a:rPr>
              <a:t>望ましい食習慣</a:t>
            </a:r>
            <a:r>
              <a:rPr lang="ja-JP" altLang="ja-JP" sz="2400" dirty="0">
                <a:latin typeface="メイリオ" panose="020B0604030504040204" pitchFamily="50" charset="-128"/>
                <a:ea typeface="メイリオ" panose="020B0604030504040204" pitchFamily="50" charset="-128"/>
              </a:rPr>
              <a:t>を養うこと。</a:t>
            </a:r>
          </a:p>
          <a:p>
            <a:pPr marL="0" indent="0">
              <a:buNone/>
            </a:pPr>
            <a:r>
              <a:rPr lang="ja-JP" altLang="ja-JP" sz="2400" dirty="0">
                <a:latin typeface="メイリオ" panose="020B0604030504040204" pitchFamily="50" charset="-128"/>
                <a:ea typeface="メイリオ" panose="020B0604030504040204" pitchFamily="50" charset="-128"/>
              </a:rPr>
              <a:t>③明るい</a:t>
            </a:r>
            <a:r>
              <a:rPr lang="ja-JP" altLang="ja-JP" sz="2400" dirty="0">
                <a:solidFill>
                  <a:srgbClr val="FF0000"/>
                </a:solidFill>
                <a:latin typeface="メイリオ" panose="020B0604030504040204" pitchFamily="50" charset="-128"/>
                <a:ea typeface="メイリオ" panose="020B0604030504040204" pitchFamily="50" charset="-128"/>
              </a:rPr>
              <a:t>社交性及び協同の精神</a:t>
            </a:r>
            <a:r>
              <a:rPr lang="ja-JP" altLang="ja-JP" sz="2400" dirty="0">
                <a:latin typeface="メイリオ" panose="020B0604030504040204" pitchFamily="50" charset="-128"/>
                <a:ea typeface="メイリオ" panose="020B0604030504040204" pitchFamily="50" charset="-128"/>
              </a:rPr>
              <a:t>を養うこと。</a:t>
            </a:r>
          </a:p>
          <a:p>
            <a:pPr marL="0" indent="0">
              <a:buNone/>
            </a:pPr>
            <a:r>
              <a:rPr lang="ja-JP" altLang="ja-JP" sz="2400" dirty="0">
                <a:latin typeface="メイリオ" panose="020B0604030504040204" pitchFamily="50" charset="-128"/>
                <a:ea typeface="メイリオ" panose="020B0604030504040204" pitchFamily="50" charset="-128"/>
              </a:rPr>
              <a:t>④生命及び自然を尊重する精神並びに環境の保全に寄与する態度を養うこと。</a:t>
            </a:r>
          </a:p>
          <a:p>
            <a:pPr marL="0" indent="0">
              <a:buNone/>
            </a:pPr>
            <a:r>
              <a:rPr lang="ja-JP" altLang="ja-JP" sz="2400" dirty="0">
                <a:latin typeface="メイリオ" panose="020B0604030504040204" pitchFamily="50" charset="-128"/>
                <a:ea typeface="メイリオ" panose="020B0604030504040204" pitchFamily="50" charset="-128"/>
              </a:rPr>
              <a:t>⑤</a:t>
            </a:r>
            <a:r>
              <a:rPr lang="ja-JP" altLang="ja-JP" sz="2400" dirty="0">
                <a:solidFill>
                  <a:srgbClr val="FF0000"/>
                </a:solidFill>
                <a:latin typeface="メイリオ" panose="020B0604030504040204" pitchFamily="50" charset="-128"/>
                <a:ea typeface="メイリオ" panose="020B0604030504040204" pitchFamily="50" charset="-128"/>
              </a:rPr>
              <a:t>勤労</a:t>
            </a:r>
            <a:r>
              <a:rPr lang="ja-JP" altLang="ja-JP" sz="2400" dirty="0">
                <a:latin typeface="メイリオ" panose="020B0604030504040204" pitchFamily="50" charset="-128"/>
                <a:ea typeface="メイリオ" panose="020B0604030504040204" pitchFamily="50" charset="-128"/>
              </a:rPr>
              <a:t>を重んずる態度を養うこと。</a:t>
            </a:r>
          </a:p>
          <a:p>
            <a:pPr marL="0" indent="0">
              <a:buNone/>
            </a:pPr>
            <a:r>
              <a:rPr lang="ja-JP" altLang="ja-JP" sz="2400" dirty="0">
                <a:latin typeface="メイリオ" panose="020B0604030504040204" pitchFamily="50" charset="-128"/>
                <a:ea typeface="メイリオ" panose="020B0604030504040204" pitchFamily="50" charset="-128"/>
              </a:rPr>
              <a:t>⑥</a:t>
            </a:r>
            <a:r>
              <a:rPr lang="ja-JP" altLang="ja-JP" sz="2400" dirty="0">
                <a:solidFill>
                  <a:srgbClr val="FF0000"/>
                </a:solidFill>
                <a:latin typeface="メイリオ" panose="020B0604030504040204" pitchFamily="50" charset="-128"/>
                <a:ea typeface="メイリオ" panose="020B0604030504040204" pitchFamily="50" charset="-128"/>
              </a:rPr>
              <a:t>伝統的な食文化</a:t>
            </a:r>
            <a:r>
              <a:rPr lang="ja-JP" altLang="ja-JP" sz="2400" dirty="0">
                <a:latin typeface="メイリオ" panose="020B0604030504040204" pitchFamily="50" charset="-128"/>
                <a:ea typeface="メイリオ" panose="020B0604030504040204" pitchFamily="50" charset="-128"/>
              </a:rPr>
              <a:t>についての理解を深めること。</a:t>
            </a:r>
          </a:p>
          <a:p>
            <a:pPr marL="0" indent="0">
              <a:buNone/>
            </a:pPr>
            <a:r>
              <a:rPr lang="ja-JP" altLang="ja-JP" sz="2400" dirty="0">
                <a:latin typeface="メイリオ" panose="020B0604030504040204" pitchFamily="50" charset="-128"/>
                <a:ea typeface="メイリオ" panose="020B0604030504040204" pitchFamily="50" charset="-128"/>
              </a:rPr>
              <a:t>⑦食料の生産、流通及び消費について、正しい理解に導くこと</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p:txBody>
      </p:sp>
      <p:sp>
        <p:nvSpPr>
          <p:cNvPr id="3" name="角丸四角形 2"/>
          <p:cNvSpPr/>
          <p:nvPr/>
        </p:nvSpPr>
        <p:spPr>
          <a:xfrm>
            <a:off x="611560" y="5301208"/>
            <a:ext cx="8064896" cy="1296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dirty="0">
                <a:latin typeface="メイリオ" panose="020B0604030504040204" pitchFamily="50" charset="-128"/>
                <a:ea typeface="メイリオ" panose="020B0604030504040204" pitchFamily="50" charset="-128"/>
              </a:rPr>
              <a:t>　給食は、ただお腹を満たすためのものではなく、子どもたちが自らの健康を考えて食事を選ぶ能力を身につける大切な学びの場。</a:t>
            </a:r>
            <a:endParaRPr kumimoji="1" lang="ja-JP" altLang="en-US" sz="2000" dirty="0">
              <a:latin typeface="メイリオ" panose="020B0604030504040204" pitchFamily="50" charset="-128"/>
              <a:ea typeface="メイリオ" panose="020B0604030504040204" pitchFamily="50" charset="-128"/>
            </a:endParaRPr>
          </a:p>
        </p:txBody>
      </p:sp>
      <p:pic>
        <p:nvPicPr>
          <p:cNvPr id="3076" name="Picture 4" descr="000141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5190" y="476672"/>
            <a:ext cx="1835966" cy="158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073595"/>
      </p:ext>
    </p:extLst>
  </p:cSld>
  <p:clrMapOvr>
    <a:masterClrMapping/>
  </p:clrMapOvr>
  <mc:AlternateContent xmlns:mc="http://schemas.openxmlformats.org/markup-compatibility/2006" xmlns:p14="http://schemas.microsoft.com/office/powerpoint/2010/main">
    <mc:Choice Requires="p14">
      <p:transition spd="slow" p14:dur="2000" advClick="0" advTm="20017"/>
    </mc:Choice>
    <mc:Fallback xmlns="">
      <p:transition spd="slow" advClick="0" advTm="200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1763"/>
            <a:ext cx="7886700" cy="1325563"/>
          </a:xfrm>
        </p:spPr>
        <p:txBody>
          <a:bodyPr/>
          <a:lstStyle/>
          <a:p>
            <a:r>
              <a:rPr kumimoji="1" lang="ja-JP" altLang="en-US" b="1" dirty="0">
                <a:latin typeface="メイリオ" panose="020B0604030504040204" pitchFamily="50" charset="-128"/>
                <a:ea typeface="メイリオ" panose="020B0604030504040204" pitchFamily="50" charset="-128"/>
              </a:rPr>
              <a:t>最後に・・・</a:t>
            </a:r>
          </a:p>
        </p:txBody>
      </p:sp>
      <p:sp>
        <p:nvSpPr>
          <p:cNvPr id="3" name="コンテンツ プレースホルダー 2"/>
          <p:cNvSpPr>
            <a:spLocks noGrp="1"/>
          </p:cNvSpPr>
          <p:nvPr>
            <p:ph idx="1"/>
          </p:nvPr>
        </p:nvSpPr>
        <p:spPr>
          <a:xfrm>
            <a:off x="457200" y="1268760"/>
            <a:ext cx="7886700" cy="4791581"/>
          </a:xfrm>
        </p:spPr>
        <p:txBody>
          <a:bodyPr>
            <a:noAutofit/>
          </a:bodyPr>
          <a:lstStyle/>
          <a:p>
            <a:pPr marL="0" indent="0">
              <a:spcBef>
                <a:spcPct val="50000"/>
              </a:spcBef>
              <a:buNone/>
            </a:pPr>
            <a:r>
              <a:rPr lang="ja-JP" altLang="en-US" sz="2400" dirty="0"/>
              <a:t>　</a:t>
            </a:r>
            <a:r>
              <a:rPr lang="ja-JP" altLang="en-US" sz="2400" dirty="0">
                <a:latin typeface="メイリオ" panose="020B0604030504040204" pitchFamily="50" charset="-128"/>
                <a:ea typeface="メイリオ" panose="020B0604030504040204" pitchFamily="50" charset="-128"/>
              </a:rPr>
              <a:t>食育は学校だけでなく、家庭でのいつもの生活の中のちょっとしたことが勉強になります。</a:t>
            </a:r>
          </a:p>
          <a:p>
            <a:pPr marL="0" indent="0">
              <a:spcBef>
                <a:spcPct val="50000"/>
              </a:spcBef>
              <a:buNone/>
            </a:pPr>
            <a:r>
              <a:rPr lang="ja-JP" altLang="en-US" sz="2400" dirty="0">
                <a:latin typeface="メイリオ" panose="020B0604030504040204" pitchFamily="50" charset="-128"/>
                <a:ea typeface="メイリオ" panose="020B0604030504040204" pitchFamily="50" charset="-128"/>
              </a:rPr>
              <a:t>　家庭・地域・学校で協力して子どもたちの健康的な食生活づくりを支えていきたいと考えています。</a:t>
            </a:r>
            <a:endParaRPr lang="en-US" altLang="ja-JP" sz="2400" dirty="0">
              <a:latin typeface="メイリオ" panose="020B0604030504040204" pitchFamily="50" charset="-128"/>
              <a:ea typeface="メイリオ" panose="020B0604030504040204" pitchFamily="50" charset="-128"/>
            </a:endParaRPr>
          </a:p>
          <a:p>
            <a:pPr marL="0" indent="0">
              <a:spcBef>
                <a:spcPct val="50000"/>
              </a:spcBef>
              <a:buNone/>
            </a:pPr>
            <a:r>
              <a:rPr kumimoji="1" lang="ja-JP" altLang="en-US" sz="2400" dirty="0">
                <a:latin typeface="メイリオ" panose="020B0604030504040204" pitchFamily="50" charset="-128"/>
                <a:ea typeface="メイリオ" panose="020B0604030504040204" pitchFamily="50" charset="-128"/>
              </a:rPr>
              <a:t>　子どもたちが笑顔で元気</a:t>
            </a:r>
            <a:r>
              <a:rPr lang="ja-JP" altLang="en-US" sz="2400" dirty="0">
                <a:latin typeface="メイリオ" panose="020B0604030504040204" pitchFamily="50" charset="-128"/>
                <a:ea typeface="メイリオ" panose="020B0604030504040204" pitchFamily="50" charset="-128"/>
              </a:rPr>
              <a:t>に</a:t>
            </a:r>
            <a:r>
              <a:rPr kumimoji="1" lang="ja-JP" altLang="en-US" sz="2400" dirty="0">
                <a:latin typeface="メイリオ" panose="020B0604030504040204" pitchFamily="50" charset="-128"/>
                <a:ea typeface="メイリオ" panose="020B0604030504040204" pitchFamily="50" charset="-128"/>
              </a:rPr>
              <a:t>過ごせるようにしていき</a:t>
            </a:r>
            <a:r>
              <a:rPr lang="ja-JP" altLang="en-US" sz="2400" dirty="0">
                <a:latin typeface="メイリオ" panose="020B0604030504040204" pitchFamily="50" charset="-128"/>
                <a:ea typeface="メイリオ" panose="020B0604030504040204" pitchFamily="50" charset="-128"/>
              </a:rPr>
              <a:t>たいと考えています。</a:t>
            </a:r>
            <a:endParaRPr kumimoji="1" lang="ja-JP" altLang="en-US" sz="2400" dirty="0">
              <a:latin typeface="メイリオ" panose="020B0604030504040204" pitchFamily="50" charset="-128"/>
              <a:ea typeface="メイリオ" panose="020B0604030504040204" pitchFamily="50" charset="-128"/>
            </a:endParaRPr>
          </a:p>
        </p:txBody>
      </p:sp>
      <p:sp>
        <p:nvSpPr>
          <p:cNvPr id="7" name="Rectangle 32"/>
          <p:cNvSpPr>
            <a:spLocks noChangeArrowheads="1"/>
          </p:cNvSpPr>
          <p:nvPr/>
        </p:nvSpPr>
        <p:spPr bwMode="auto">
          <a:xfrm>
            <a:off x="0" y="13335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Rectangle 33"/>
          <p:cNvSpPr>
            <a:spLocks noChangeArrowheads="1"/>
          </p:cNvSpPr>
          <p:nvPr/>
        </p:nvSpPr>
        <p:spPr bwMode="auto">
          <a:xfrm>
            <a:off x="628650" y="16002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9" name="Rectangle 34"/>
          <p:cNvSpPr>
            <a:spLocks noChangeArrowheads="1"/>
          </p:cNvSpPr>
          <p:nvPr/>
        </p:nvSpPr>
        <p:spPr bwMode="auto">
          <a:xfrm>
            <a:off x="552450" y="18288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Rectangle 35"/>
          <p:cNvSpPr>
            <a:spLocks noChangeArrowheads="1"/>
          </p:cNvSpPr>
          <p:nvPr/>
        </p:nvSpPr>
        <p:spPr bwMode="auto">
          <a:xfrm>
            <a:off x="552450" y="197167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Rectangle 36"/>
          <p:cNvSpPr>
            <a:spLocks noChangeArrowheads="1"/>
          </p:cNvSpPr>
          <p:nvPr/>
        </p:nvSpPr>
        <p:spPr bwMode="auto">
          <a:xfrm>
            <a:off x="0" y="212407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2" name="Rectangle 37"/>
          <p:cNvSpPr>
            <a:spLocks noChangeArrowheads="1"/>
          </p:cNvSpPr>
          <p:nvPr/>
        </p:nvSpPr>
        <p:spPr bwMode="auto">
          <a:xfrm>
            <a:off x="552450" y="237172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3" name="Rectangle 38"/>
          <p:cNvSpPr>
            <a:spLocks noChangeArrowheads="1"/>
          </p:cNvSpPr>
          <p:nvPr/>
        </p:nvSpPr>
        <p:spPr bwMode="auto">
          <a:xfrm>
            <a:off x="552450" y="261937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4" name="Rectangle 39"/>
          <p:cNvSpPr>
            <a:spLocks noChangeArrowheads="1"/>
          </p:cNvSpPr>
          <p:nvPr/>
        </p:nvSpPr>
        <p:spPr bwMode="auto">
          <a:xfrm>
            <a:off x="552450" y="276225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Rectangle 41"/>
          <p:cNvSpPr>
            <a:spLocks noChangeArrowheads="1"/>
          </p:cNvSpPr>
          <p:nvPr/>
        </p:nvSpPr>
        <p:spPr bwMode="auto">
          <a:xfrm>
            <a:off x="95250" y="372427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 name="Rectangle 42"/>
          <p:cNvSpPr>
            <a:spLocks noChangeArrowheads="1"/>
          </p:cNvSpPr>
          <p:nvPr/>
        </p:nvSpPr>
        <p:spPr bwMode="auto">
          <a:xfrm>
            <a:off x="95250" y="40386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 name="Rectangle 43"/>
          <p:cNvSpPr>
            <a:spLocks noChangeArrowheads="1"/>
          </p:cNvSpPr>
          <p:nvPr/>
        </p:nvSpPr>
        <p:spPr bwMode="auto">
          <a:xfrm>
            <a:off x="0" y="459105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 name="Rectangle 44"/>
          <p:cNvSpPr>
            <a:spLocks noChangeArrowheads="1"/>
          </p:cNvSpPr>
          <p:nvPr/>
        </p:nvSpPr>
        <p:spPr bwMode="auto">
          <a:xfrm>
            <a:off x="0" y="481965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6" name="図 5">
            <a:extLst>
              <a:ext uri="{FF2B5EF4-FFF2-40B4-BE49-F238E27FC236}">
                <a16:creationId xmlns:a16="http://schemas.microsoft.com/office/drawing/2014/main" id="{8A23C4E4-8910-DC6A-7272-C44C5BAA1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6712" y="3733107"/>
            <a:ext cx="3795059" cy="2845653"/>
          </a:xfrm>
          <a:prstGeom prst="rect">
            <a:avLst/>
          </a:prstGeom>
        </p:spPr>
      </p:pic>
      <p:pic>
        <p:nvPicPr>
          <p:cNvPr id="20" name="図 19">
            <a:extLst>
              <a:ext uri="{FF2B5EF4-FFF2-40B4-BE49-F238E27FC236}">
                <a16:creationId xmlns:a16="http://schemas.microsoft.com/office/drawing/2014/main" id="{2C3FF834-6D0D-4C55-219B-EFAC9C2A5F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3388"/>
          <a:stretch/>
        </p:blipFill>
        <p:spPr>
          <a:xfrm>
            <a:off x="783236" y="4114800"/>
            <a:ext cx="2349764" cy="2400807"/>
          </a:xfrm>
          <a:prstGeom prst="rect">
            <a:avLst/>
          </a:prstGeom>
        </p:spPr>
      </p:pic>
    </p:spTree>
    <p:extLst>
      <p:ext uri="{BB962C8B-B14F-4D97-AF65-F5344CB8AC3E}">
        <p14:creationId xmlns:p14="http://schemas.microsoft.com/office/powerpoint/2010/main" val="507369105"/>
      </p:ext>
    </p:extLst>
  </p:cSld>
  <p:clrMapOvr>
    <a:masterClrMapping/>
  </p:clrMapOvr>
  <mc:AlternateContent xmlns:mc="http://schemas.openxmlformats.org/markup-compatibility/2006" xmlns:p14="http://schemas.microsoft.com/office/powerpoint/2010/main">
    <mc:Choice Requires="p14">
      <p:transition spd="slow" p14:dur="2000" advClick="0" advTm="27455"/>
    </mc:Choice>
    <mc:Fallback xmlns="">
      <p:transition spd="slow" advClick="0" advTm="27455"/>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827584" y="1420602"/>
            <a:ext cx="7739137" cy="706760"/>
          </a:xfrm>
        </p:spPr>
        <p:txBody>
          <a:bodyPr>
            <a:normAutofit/>
          </a:bodyPr>
          <a:lstStyle/>
          <a:p>
            <a:pPr algn="ctr"/>
            <a:r>
              <a:rPr kumimoji="1" lang="ja-JP" altLang="en-US" sz="3200" b="1" dirty="0">
                <a:solidFill>
                  <a:srgbClr val="00B050"/>
                </a:solidFill>
                <a:latin typeface="HGS創英角ﾎﾟｯﾌﾟ体" panose="040B0A00000000000000" pitchFamily="50" charset="-128"/>
                <a:ea typeface="HGS創英角ﾎﾟｯﾌﾟ体" panose="040B0A00000000000000" pitchFamily="50" charset="-128"/>
              </a:rPr>
              <a:t>ご清聴、ありがとうございました</a:t>
            </a:r>
          </a:p>
        </p:txBody>
      </p:sp>
      <p:pic>
        <p:nvPicPr>
          <p:cNvPr id="3" name="図 2">
            <a:extLst>
              <a:ext uri="{FF2B5EF4-FFF2-40B4-BE49-F238E27FC236}">
                <a16:creationId xmlns:a16="http://schemas.microsoft.com/office/drawing/2014/main" id="{20A8CD38-328A-CAA9-A1AF-59E957C7CC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2874813"/>
            <a:ext cx="3744416" cy="2562585"/>
          </a:xfrm>
          <a:prstGeom prst="rect">
            <a:avLst/>
          </a:prstGeom>
        </p:spPr>
      </p:pic>
    </p:spTree>
    <p:extLst>
      <p:ext uri="{BB962C8B-B14F-4D97-AF65-F5344CB8AC3E}">
        <p14:creationId xmlns:p14="http://schemas.microsoft.com/office/powerpoint/2010/main" val="3928032161"/>
      </p:ext>
    </p:extLst>
  </p:cSld>
  <p:clrMapOvr>
    <a:masterClrMapping/>
  </p:clrMapOvr>
  <mc:AlternateContent xmlns:mc="http://schemas.openxmlformats.org/markup-compatibility/2006" xmlns:p14="http://schemas.microsoft.com/office/powerpoint/2010/main">
    <mc:Choice Requires="p14">
      <p:transition spd="slow" p14:dur="2000" advClick="0" advTm="4993"/>
    </mc:Choice>
    <mc:Fallback xmlns="">
      <p:transition spd="slow" advClick="0" advTm="4993"/>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49087"/>
            <a:ext cx="7886700" cy="1325563"/>
          </a:xfrm>
        </p:spPr>
        <p:txBody>
          <a:bodyPr/>
          <a:lstStyle/>
          <a:p>
            <a:r>
              <a:rPr kumimoji="1" lang="ja-JP" altLang="en-US" b="1" dirty="0"/>
              <a:t>今日の給食について　</a:t>
            </a:r>
          </a:p>
        </p:txBody>
      </p:sp>
      <p:sp>
        <p:nvSpPr>
          <p:cNvPr id="5" name="コンテンツ プレースホルダー 4"/>
          <p:cNvSpPr>
            <a:spLocks noGrp="1"/>
          </p:cNvSpPr>
          <p:nvPr>
            <p:ph idx="1"/>
          </p:nvPr>
        </p:nvSpPr>
        <p:spPr>
          <a:xfrm>
            <a:off x="2286884" y="1340768"/>
            <a:ext cx="5236416" cy="294917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p>
        </p:txBody>
      </p:sp>
      <p:sp>
        <p:nvSpPr>
          <p:cNvPr id="6" name="円/楕円 5"/>
          <p:cNvSpPr/>
          <p:nvPr/>
        </p:nvSpPr>
        <p:spPr>
          <a:xfrm>
            <a:off x="2419252" y="2522514"/>
            <a:ext cx="2221396" cy="171057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t>とりなんばんうどん</a:t>
            </a:r>
          </a:p>
        </p:txBody>
      </p:sp>
      <p:sp>
        <p:nvSpPr>
          <p:cNvPr id="8" name="正方形/長方形 7"/>
          <p:cNvSpPr/>
          <p:nvPr/>
        </p:nvSpPr>
        <p:spPr>
          <a:xfrm>
            <a:off x="2517866" y="1467859"/>
            <a:ext cx="743032" cy="78992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t>牛乳</a:t>
            </a:r>
          </a:p>
        </p:txBody>
      </p:sp>
      <p:sp>
        <p:nvSpPr>
          <p:cNvPr id="9" name="円/楕円 8"/>
          <p:cNvSpPr/>
          <p:nvPr/>
        </p:nvSpPr>
        <p:spPr>
          <a:xfrm>
            <a:off x="5508104" y="2708920"/>
            <a:ext cx="1944216" cy="1478914"/>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err="1"/>
              <a:t>あおな</a:t>
            </a:r>
            <a:r>
              <a:rPr kumimoji="1" lang="ja-JP" altLang="en-US" b="1" dirty="0"/>
              <a:t>と</a:t>
            </a:r>
            <a:endParaRPr kumimoji="1" lang="en-US" altLang="ja-JP" b="1" dirty="0"/>
          </a:p>
          <a:p>
            <a:pPr algn="ctr"/>
            <a:r>
              <a:rPr kumimoji="1" lang="ja-JP" altLang="en-US" b="1" dirty="0"/>
              <a:t>きりぼしだいこんの</a:t>
            </a:r>
            <a:endParaRPr kumimoji="1" lang="en-US" altLang="ja-JP" b="1" dirty="0"/>
          </a:p>
          <a:p>
            <a:pPr algn="ctr"/>
            <a:r>
              <a:rPr kumimoji="1" lang="ja-JP" altLang="en-US" b="1" dirty="0"/>
              <a:t>おひたし</a:t>
            </a:r>
          </a:p>
        </p:txBody>
      </p:sp>
      <p:sp>
        <p:nvSpPr>
          <p:cNvPr id="3" name="タイトル 1">
            <a:extLst>
              <a:ext uri="{FF2B5EF4-FFF2-40B4-BE49-F238E27FC236}">
                <a16:creationId xmlns:a16="http://schemas.microsoft.com/office/drawing/2014/main" id="{C0F1C37C-04BA-4CCB-7BB6-8C64B599C84C}"/>
              </a:ext>
            </a:extLst>
          </p:cNvPr>
          <p:cNvSpPr txBox="1">
            <a:spLocks/>
          </p:cNvSpPr>
          <p:nvPr/>
        </p:nvSpPr>
        <p:spPr>
          <a:xfrm>
            <a:off x="395536" y="4036421"/>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b="1" dirty="0"/>
              <a:t>片付け方</a:t>
            </a:r>
          </a:p>
        </p:txBody>
      </p:sp>
      <p:sp>
        <p:nvSpPr>
          <p:cNvPr id="15" name="コンテンツ プレースホルダー 2">
            <a:extLst>
              <a:ext uri="{FF2B5EF4-FFF2-40B4-BE49-F238E27FC236}">
                <a16:creationId xmlns:a16="http://schemas.microsoft.com/office/drawing/2014/main" id="{8FE12597-0AA1-5D8D-F965-95F7A609336A}"/>
              </a:ext>
            </a:extLst>
          </p:cNvPr>
          <p:cNvSpPr txBox="1">
            <a:spLocks/>
          </p:cNvSpPr>
          <p:nvPr/>
        </p:nvSpPr>
        <p:spPr>
          <a:xfrm>
            <a:off x="2286884" y="4470758"/>
            <a:ext cx="6573823" cy="403244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ja-JP" altLang="en-US" sz="2400" b="1" dirty="0"/>
              <a:t>食べきれなかったものは、入っていた食缶に。</a:t>
            </a:r>
            <a:endParaRPr lang="en-US" altLang="ja-JP" sz="2400" b="1" dirty="0"/>
          </a:p>
          <a:p>
            <a:r>
              <a:rPr lang="ja-JP" altLang="en-US" sz="2400" b="1" dirty="0"/>
              <a:t>食器はもとのかごに。</a:t>
            </a:r>
            <a:endParaRPr lang="en-US" altLang="ja-JP" sz="2400" b="1" dirty="0"/>
          </a:p>
          <a:p>
            <a:r>
              <a:rPr lang="ja-JP" altLang="en-US" sz="2400" b="1" dirty="0"/>
              <a:t>ストローは、ビニール袋に。</a:t>
            </a:r>
            <a:endParaRPr lang="en-US" altLang="ja-JP" sz="2400" b="1" dirty="0"/>
          </a:p>
          <a:p>
            <a:r>
              <a:rPr lang="ja-JP" altLang="en-US" sz="2400" b="1" dirty="0"/>
              <a:t>牛乳パックはつぶして、ゴミ</a:t>
            </a:r>
            <a:r>
              <a:rPr lang="ja-JP" altLang="en-US" sz="2400" b="1" dirty="0" err="1"/>
              <a:t>ぶくろに</a:t>
            </a:r>
            <a:r>
              <a:rPr lang="ja-JP" altLang="en-US" sz="2400" b="1" dirty="0"/>
              <a:t>。</a:t>
            </a:r>
            <a:endParaRPr lang="en-US" altLang="ja-JP" sz="2400" b="1" dirty="0"/>
          </a:p>
          <a:p>
            <a:pPr marL="0" indent="0">
              <a:buNone/>
            </a:pPr>
            <a:r>
              <a:rPr lang="en-US" altLang="ja-JP" sz="2000" b="1" dirty="0"/>
              <a:t>※</a:t>
            </a:r>
            <a:r>
              <a:rPr lang="ja-JP" altLang="en-US" sz="2000" b="1" dirty="0"/>
              <a:t>牛乳の飲み残しがある場合はケースに並べる。</a:t>
            </a:r>
            <a:endParaRPr lang="en-US" altLang="ja-JP" dirty="0"/>
          </a:p>
          <a:p>
            <a:endParaRPr lang="ja-JP" altLang="en-US" dirty="0"/>
          </a:p>
        </p:txBody>
      </p:sp>
      <p:sp>
        <p:nvSpPr>
          <p:cNvPr id="11" name="正方形/長方形 10"/>
          <p:cNvSpPr/>
          <p:nvPr/>
        </p:nvSpPr>
        <p:spPr>
          <a:xfrm>
            <a:off x="4355976" y="1556792"/>
            <a:ext cx="1440160" cy="86409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rPr>
              <a:t>パイナップルケーキ</a:t>
            </a:r>
          </a:p>
        </p:txBody>
      </p:sp>
    </p:spTree>
    <p:extLst>
      <p:ext uri="{BB962C8B-B14F-4D97-AF65-F5344CB8AC3E}">
        <p14:creationId xmlns:p14="http://schemas.microsoft.com/office/powerpoint/2010/main" val="2894899061"/>
      </p:ext>
    </p:extLst>
  </p:cSld>
  <p:clrMapOvr>
    <a:masterClrMapping/>
  </p:clrMapOvr>
  <mc:AlternateContent xmlns:mc="http://schemas.openxmlformats.org/markup-compatibility/2006" xmlns:p14="http://schemas.microsoft.com/office/powerpoint/2010/main">
    <mc:Choice Requires="p14">
      <p:transition spd="slow" p14:dur="2000" advClick="0" advTm="63388"/>
    </mc:Choice>
    <mc:Fallback xmlns="">
      <p:transition spd="slow" advClick="0" advTm="63388"/>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66977" y="920454"/>
            <a:ext cx="8127032" cy="2369880"/>
          </a:xfrm>
          <a:prstGeom prst="rect">
            <a:avLst/>
          </a:prstGeom>
        </p:spPr>
        <p:txBody>
          <a:bodyPr wrap="square">
            <a:spAutoFit/>
          </a:bodyPr>
          <a:lstStyle/>
          <a:p>
            <a:pPr algn="ctr"/>
            <a:r>
              <a:rPr lang="ja-JP" altLang="en-US" sz="2000" dirty="0">
                <a:latin typeface="+mn-ea"/>
              </a:rPr>
              <a:t>　</a:t>
            </a:r>
            <a:r>
              <a:rPr lang="ja-JP" altLang="en-US" sz="2800" b="1" dirty="0">
                <a:solidFill>
                  <a:srgbClr val="00B050"/>
                </a:solidFill>
                <a:latin typeface="メイリオ" panose="020B0604030504040204" pitchFamily="50" charset="-128"/>
                <a:ea typeface="メイリオ" panose="020B0604030504040204" pitchFamily="50" charset="-128"/>
              </a:rPr>
              <a:t>アンケートへのご協力よろしくお願いします。</a:t>
            </a:r>
            <a:endParaRPr lang="en-US" altLang="ja-JP" sz="2800" b="1" dirty="0">
              <a:solidFill>
                <a:srgbClr val="00B050"/>
              </a:solidFill>
              <a:latin typeface="メイリオ" panose="020B0604030504040204" pitchFamily="50" charset="-128"/>
              <a:ea typeface="メイリオ" panose="020B0604030504040204" pitchFamily="50" charset="-128"/>
            </a:endParaRPr>
          </a:p>
          <a:p>
            <a:pPr algn="ctr"/>
            <a:r>
              <a:rPr lang="ja-JP" altLang="en-US" sz="2800" b="1" dirty="0">
                <a:solidFill>
                  <a:srgbClr val="00B050"/>
                </a:solidFill>
                <a:latin typeface="メイリオ" panose="020B0604030504040204" pitchFamily="50" charset="-128"/>
                <a:ea typeface="メイリオ" panose="020B0604030504040204" pitchFamily="50" charset="-128"/>
              </a:rPr>
              <a:t>入り口のアンケート回収箱に提出してください。</a:t>
            </a:r>
            <a:r>
              <a:rPr lang="ja-JP" altLang="en-US" sz="3200" dirty="0">
                <a:latin typeface="+mn-ea"/>
              </a:rPr>
              <a:t>　　　</a:t>
            </a:r>
            <a:endParaRPr lang="en-US" altLang="ja-JP" sz="3200" dirty="0">
              <a:latin typeface="+mn-ea"/>
            </a:endParaRPr>
          </a:p>
          <a:p>
            <a:pPr algn="ctr"/>
            <a:r>
              <a:rPr lang="ja-JP" altLang="en-US" sz="3200" dirty="0">
                <a:latin typeface="+mn-ea"/>
              </a:rPr>
              <a:t>　　　</a:t>
            </a:r>
            <a:endParaRPr lang="en-US" altLang="ja-JP" sz="3200" dirty="0">
              <a:latin typeface="+mn-ea"/>
            </a:endParaRPr>
          </a:p>
          <a:p>
            <a:endParaRPr lang="en-US" altLang="ja-JP" sz="2800" dirty="0">
              <a:latin typeface="+mn-ea"/>
            </a:endParaRPr>
          </a:p>
          <a:p>
            <a:r>
              <a:rPr lang="ja-JP" altLang="en-US" sz="2800" dirty="0">
                <a:latin typeface="+mn-ea"/>
              </a:rPr>
              <a:t>　</a:t>
            </a:r>
            <a:endParaRPr lang="en-US" altLang="ja-JP" sz="2800" dirty="0">
              <a:latin typeface="+mn-ea"/>
            </a:endParaRPr>
          </a:p>
        </p:txBody>
      </p:sp>
      <p:pic>
        <p:nvPicPr>
          <p:cNvPr id="5" name="Picture 2" descr="E:\イラスト\00029602体をあたためるごはん.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9311" y="4869160"/>
            <a:ext cx="1718320" cy="1718320"/>
          </a:xfrm>
          <a:prstGeom prst="rect">
            <a:avLst/>
          </a:prstGeom>
          <a:noFill/>
          <a:extLst>
            <a:ext uri="{909E8E84-426E-40DD-AFC4-6F175D3DCCD1}">
              <a14:hiddenFill xmlns:a14="http://schemas.microsoft.com/office/drawing/2010/main">
                <a:solidFill>
                  <a:srgbClr val="FFFFFF"/>
                </a:solidFill>
              </a14:hiddenFill>
            </a:ext>
          </a:extLst>
        </p:spPr>
      </p:pic>
      <p:sp>
        <p:nvSpPr>
          <p:cNvPr id="8" name="タイトル 1">
            <a:extLst>
              <a:ext uri="{FF2B5EF4-FFF2-40B4-BE49-F238E27FC236}">
                <a16:creationId xmlns:a16="http://schemas.microsoft.com/office/drawing/2014/main" id="{9B7AFA39-A797-7CC8-5D36-8009199D8626}"/>
              </a:ext>
            </a:extLst>
          </p:cNvPr>
          <p:cNvSpPr txBox="1">
            <a:spLocks/>
          </p:cNvSpPr>
          <p:nvPr/>
        </p:nvSpPr>
        <p:spPr>
          <a:xfrm>
            <a:off x="323528" y="270892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b="1" dirty="0">
                <a:latin typeface="メイリオ" panose="020B0604030504040204" pitchFamily="50" charset="-128"/>
                <a:ea typeface="メイリオ" panose="020B0604030504040204" pitchFamily="50" charset="-128"/>
              </a:rPr>
              <a:t>片付け方</a:t>
            </a:r>
          </a:p>
        </p:txBody>
      </p:sp>
      <p:sp>
        <p:nvSpPr>
          <p:cNvPr id="9" name="コンテンツ プレースホルダー 2">
            <a:extLst>
              <a:ext uri="{FF2B5EF4-FFF2-40B4-BE49-F238E27FC236}">
                <a16:creationId xmlns:a16="http://schemas.microsoft.com/office/drawing/2014/main" id="{9402C830-EBE3-5815-A459-FCA216F20E1D}"/>
              </a:ext>
            </a:extLst>
          </p:cNvPr>
          <p:cNvSpPr txBox="1">
            <a:spLocks/>
          </p:cNvSpPr>
          <p:nvPr/>
        </p:nvSpPr>
        <p:spPr>
          <a:xfrm>
            <a:off x="323528" y="3789040"/>
            <a:ext cx="7200800" cy="403244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ja-JP" altLang="en-US" sz="2400" b="1" dirty="0"/>
              <a:t>食べきれなかったものは、入っていた食缶に。</a:t>
            </a:r>
            <a:endParaRPr lang="en-US" altLang="ja-JP" sz="2400" b="1" dirty="0"/>
          </a:p>
          <a:p>
            <a:r>
              <a:rPr lang="ja-JP" altLang="en-US" sz="2400" b="1" dirty="0"/>
              <a:t>食器はもとのかごに。</a:t>
            </a:r>
            <a:endParaRPr lang="en-US" altLang="ja-JP" sz="2400" b="1" dirty="0"/>
          </a:p>
          <a:p>
            <a:r>
              <a:rPr lang="ja-JP" altLang="en-US" sz="2400" b="1" dirty="0"/>
              <a:t>ストローは、ビニール袋に。</a:t>
            </a:r>
            <a:endParaRPr lang="en-US" altLang="ja-JP" sz="2400" b="1" dirty="0"/>
          </a:p>
          <a:p>
            <a:r>
              <a:rPr lang="ja-JP" altLang="en-US" sz="2400" b="1" dirty="0"/>
              <a:t>牛乳パックはつぶして、ゴミ</a:t>
            </a:r>
            <a:r>
              <a:rPr lang="ja-JP" altLang="en-US" sz="2400" b="1" dirty="0" err="1"/>
              <a:t>ぶくろに</a:t>
            </a:r>
            <a:r>
              <a:rPr lang="ja-JP" altLang="en-US" sz="2400" b="1" dirty="0"/>
              <a:t>。</a:t>
            </a:r>
            <a:endParaRPr lang="en-US" altLang="ja-JP" sz="2400" b="1" dirty="0"/>
          </a:p>
          <a:p>
            <a:pPr marL="0" indent="0">
              <a:buNone/>
            </a:pPr>
            <a:r>
              <a:rPr lang="en-US" altLang="ja-JP" sz="2400" b="1" dirty="0"/>
              <a:t>※</a:t>
            </a:r>
            <a:r>
              <a:rPr lang="ja-JP" altLang="en-US" sz="2400" b="1" dirty="0"/>
              <a:t>牛乳の飲み残しがある場合はケースに並べる。</a:t>
            </a:r>
            <a:endParaRPr lang="en-US" altLang="ja-JP" dirty="0"/>
          </a:p>
          <a:p>
            <a:endParaRPr lang="en-US" altLang="ja-JP" dirty="0"/>
          </a:p>
          <a:p>
            <a:endParaRPr lang="ja-JP" altLang="en-US" dirty="0"/>
          </a:p>
        </p:txBody>
      </p:sp>
    </p:spTree>
    <p:extLst>
      <p:ext uri="{BB962C8B-B14F-4D97-AF65-F5344CB8AC3E}">
        <p14:creationId xmlns:p14="http://schemas.microsoft.com/office/powerpoint/2010/main" val="1991662562"/>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456548" y="308907"/>
            <a:ext cx="7886700" cy="903634"/>
          </a:xfrm>
        </p:spPr>
        <p:txBody>
          <a:bodyPr>
            <a:normAutofit/>
          </a:bodyPr>
          <a:lstStyle/>
          <a:p>
            <a:pPr eaLnBrk="1" hangingPunct="1"/>
            <a:r>
              <a:rPr lang="ja-JP" altLang="en-US" sz="4800" b="1" dirty="0">
                <a:latin typeface="メイリオ" panose="020B0604030504040204" pitchFamily="50" charset="-128"/>
                <a:ea typeface="メイリオ" panose="020B0604030504040204" pitchFamily="50" charset="-128"/>
              </a:rPr>
              <a:t>給食の栄養素量</a:t>
            </a:r>
          </a:p>
        </p:txBody>
      </p:sp>
      <p:sp>
        <p:nvSpPr>
          <p:cNvPr id="3" name="コンテンツ プレースホルダ 2"/>
          <p:cNvSpPr>
            <a:spLocks noGrp="1"/>
          </p:cNvSpPr>
          <p:nvPr>
            <p:ph sz="quarter" idx="1"/>
          </p:nvPr>
        </p:nvSpPr>
        <p:spPr>
          <a:xfrm>
            <a:off x="511842" y="1569308"/>
            <a:ext cx="8229600" cy="435282"/>
          </a:xfrm>
        </p:spPr>
        <p:txBody>
          <a:bodyPr>
            <a:normAutofit lnSpcReduction="10000"/>
          </a:bodyPr>
          <a:lstStyle/>
          <a:p>
            <a:pPr marL="0" indent="0" eaLnBrk="1" fontAlgn="auto" hangingPunct="1">
              <a:spcAft>
                <a:spcPts val="0"/>
              </a:spcAft>
              <a:buNone/>
              <a:defRPr/>
            </a:pPr>
            <a:r>
              <a:rPr lang="ja-JP" altLang="en-US" sz="2800" b="1" dirty="0">
                <a:latin typeface="メイリオ" panose="020B0604030504040204" pitchFamily="50" charset="-128"/>
                <a:ea typeface="メイリオ" panose="020B0604030504040204" pitchFamily="50" charset="-128"/>
              </a:rPr>
              <a:t>✓</a:t>
            </a:r>
            <a:r>
              <a:rPr lang="en-US" altLang="ja-JP" sz="2800" b="1" dirty="0">
                <a:latin typeface="メイリオ" panose="020B0604030504040204" pitchFamily="50" charset="-128"/>
                <a:ea typeface="メイリオ" panose="020B0604030504040204" pitchFamily="50" charset="-128"/>
              </a:rPr>
              <a:t> </a:t>
            </a:r>
            <a:r>
              <a:rPr lang="en-US" altLang="ja-JP" sz="2800" dirty="0">
                <a:latin typeface="メイリオ" panose="020B0604030504040204" pitchFamily="50" charset="-128"/>
                <a:ea typeface="メイリオ" panose="020B0604030504040204" pitchFamily="50" charset="-128"/>
              </a:rPr>
              <a:t>1</a:t>
            </a:r>
            <a:r>
              <a:rPr lang="ja-JP" altLang="ja-JP" sz="2800" dirty="0">
                <a:latin typeface="メイリオ" panose="020B0604030504040204" pitchFamily="50" charset="-128"/>
                <a:ea typeface="メイリオ" panose="020B0604030504040204" pitchFamily="50" charset="-128"/>
              </a:rPr>
              <a:t>日の</a:t>
            </a:r>
            <a:r>
              <a:rPr lang="ja-JP" altLang="en-US" sz="2800" dirty="0">
                <a:latin typeface="メイリオ" panose="020B0604030504040204" pitchFamily="50" charset="-128"/>
                <a:ea typeface="メイリオ" panose="020B0604030504040204" pitchFamily="50" charset="-128"/>
              </a:rPr>
              <a:t>推定平均必要量</a:t>
            </a:r>
            <a:r>
              <a:rPr lang="ja-JP" altLang="ja-JP" sz="2800" dirty="0">
                <a:latin typeface="メイリオ" panose="020B0604030504040204" pitchFamily="50" charset="-128"/>
                <a:ea typeface="メイリオ" panose="020B0604030504040204" pitchFamily="50" charset="-128"/>
              </a:rPr>
              <a:t>の</a:t>
            </a:r>
            <a:r>
              <a:rPr lang="ja-JP" altLang="ja-JP" sz="2800" b="1" dirty="0">
                <a:solidFill>
                  <a:schemeClr val="accent5"/>
                </a:solidFill>
                <a:latin typeface="メイリオ" panose="020B0604030504040204" pitchFamily="50" charset="-128"/>
                <a:ea typeface="メイリオ" panose="020B0604030504040204" pitchFamily="50" charset="-128"/>
              </a:rPr>
              <a:t>約</a:t>
            </a:r>
            <a:r>
              <a:rPr lang="en-US" altLang="ja-JP" sz="2800" b="1" dirty="0">
                <a:solidFill>
                  <a:schemeClr val="accent5"/>
                </a:solidFill>
                <a:latin typeface="メイリオ" panose="020B0604030504040204" pitchFamily="50" charset="-128"/>
                <a:ea typeface="メイリオ" panose="020B0604030504040204" pitchFamily="50" charset="-128"/>
              </a:rPr>
              <a:t>35</a:t>
            </a:r>
            <a:r>
              <a:rPr lang="ja-JP" altLang="ja-JP" sz="2800" b="1" dirty="0">
                <a:solidFill>
                  <a:schemeClr val="accent5"/>
                </a:solidFill>
                <a:latin typeface="メイリオ" panose="020B0604030504040204" pitchFamily="50" charset="-128"/>
                <a:ea typeface="メイリオ" panose="020B0604030504040204" pitchFamily="50" charset="-128"/>
              </a:rPr>
              <a:t>～</a:t>
            </a:r>
            <a:r>
              <a:rPr lang="en-US" altLang="ja-JP" sz="2800" b="1" dirty="0">
                <a:solidFill>
                  <a:schemeClr val="accent5"/>
                </a:solidFill>
                <a:latin typeface="メイリオ" panose="020B0604030504040204" pitchFamily="50" charset="-128"/>
                <a:ea typeface="メイリオ" panose="020B0604030504040204" pitchFamily="50" charset="-128"/>
              </a:rPr>
              <a:t>55</a:t>
            </a:r>
            <a:r>
              <a:rPr lang="ja-JP" altLang="ja-JP" sz="2400" b="1" dirty="0">
                <a:solidFill>
                  <a:schemeClr val="accent5"/>
                </a:solidFill>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が目安</a:t>
            </a:r>
            <a:endParaRPr lang="en-US" altLang="ja-JP" sz="2800" dirty="0">
              <a:latin typeface="メイリオ" panose="020B0604030504040204" pitchFamily="50" charset="-128"/>
              <a:ea typeface="メイリオ" panose="020B0604030504040204" pitchFamily="50" charset="-128"/>
            </a:endParaRPr>
          </a:p>
          <a:p>
            <a:pPr marL="274320" indent="-274320" eaLnBrk="1" fontAlgn="auto" hangingPunct="1">
              <a:spcAft>
                <a:spcPts val="0"/>
              </a:spcAft>
              <a:buFont typeface="Wingdings 3"/>
              <a:buNone/>
              <a:defRPr/>
            </a:pPr>
            <a:endParaRPr lang="en-US" altLang="ja-JP" sz="1050" dirty="0"/>
          </a:p>
        </p:txBody>
      </p:sp>
      <p:graphicFrame>
        <p:nvGraphicFramePr>
          <p:cNvPr id="4" name="表 3"/>
          <p:cNvGraphicFramePr>
            <a:graphicFrameLocks noGrp="1"/>
          </p:cNvGraphicFramePr>
          <p:nvPr>
            <p:extLst>
              <p:ext uri="{D42A27DB-BD31-4B8C-83A1-F6EECF244321}">
                <p14:modId xmlns:p14="http://schemas.microsoft.com/office/powerpoint/2010/main" val="2634185959"/>
              </p:ext>
            </p:extLst>
          </p:nvPr>
        </p:nvGraphicFramePr>
        <p:xfrm>
          <a:off x="611337" y="3669961"/>
          <a:ext cx="7777162" cy="1925638"/>
        </p:xfrm>
        <a:graphic>
          <a:graphicData uri="http://schemas.openxmlformats.org/drawingml/2006/table">
            <a:tbl>
              <a:tblPr/>
              <a:tblGrid>
                <a:gridCol w="1152500">
                  <a:extLst>
                    <a:ext uri="{9D8B030D-6E8A-4147-A177-3AD203B41FA5}">
                      <a16:colId xmlns:a16="http://schemas.microsoft.com/office/drawing/2014/main" val="20000"/>
                    </a:ext>
                  </a:extLst>
                </a:gridCol>
                <a:gridCol w="1070000">
                  <a:extLst>
                    <a:ext uri="{9D8B030D-6E8A-4147-A177-3AD203B41FA5}">
                      <a16:colId xmlns:a16="http://schemas.microsoft.com/office/drawing/2014/main" val="20001"/>
                    </a:ext>
                  </a:extLst>
                </a:gridCol>
                <a:gridCol w="1109662">
                  <a:extLst>
                    <a:ext uri="{9D8B030D-6E8A-4147-A177-3AD203B41FA5}">
                      <a16:colId xmlns:a16="http://schemas.microsoft.com/office/drawing/2014/main" val="20002"/>
                    </a:ext>
                  </a:extLst>
                </a:gridCol>
                <a:gridCol w="1111250">
                  <a:extLst>
                    <a:ext uri="{9D8B030D-6E8A-4147-A177-3AD203B41FA5}">
                      <a16:colId xmlns:a16="http://schemas.microsoft.com/office/drawing/2014/main" val="20003"/>
                    </a:ext>
                  </a:extLst>
                </a:gridCol>
                <a:gridCol w="1111250">
                  <a:extLst>
                    <a:ext uri="{9D8B030D-6E8A-4147-A177-3AD203B41FA5}">
                      <a16:colId xmlns:a16="http://schemas.microsoft.com/office/drawing/2014/main" val="20004"/>
                    </a:ext>
                  </a:extLst>
                </a:gridCol>
                <a:gridCol w="1111250">
                  <a:extLst>
                    <a:ext uri="{9D8B030D-6E8A-4147-A177-3AD203B41FA5}">
                      <a16:colId xmlns:a16="http://schemas.microsoft.com/office/drawing/2014/main" val="20005"/>
                    </a:ext>
                  </a:extLst>
                </a:gridCol>
                <a:gridCol w="1111250">
                  <a:extLst>
                    <a:ext uri="{9D8B030D-6E8A-4147-A177-3AD203B41FA5}">
                      <a16:colId xmlns:a16="http://schemas.microsoft.com/office/drawing/2014/main" val="20006"/>
                    </a:ext>
                  </a:extLst>
                </a:gridCol>
              </a:tblGrid>
              <a:tr h="8207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500" b="1" i="0" u="none" strike="noStrike" cap="none" normalizeH="0" baseline="0" dirty="0">
                        <a:ln>
                          <a:noFill/>
                        </a:ln>
                        <a:solidFill>
                          <a:srgbClr val="FFFFFF"/>
                        </a:solidFill>
                        <a:effectLst/>
                        <a:latin typeface="Gill Sans MT" pitchFamily="34" charset="0"/>
                        <a:ea typeface="ＭＳ Ｐゴシック" pitchFamily="50" charset="-128"/>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500" b="1" i="0" u="none" strike="noStrike" cap="none" normalizeH="0" baseline="0">
                          <a:ln>
                            <a:noFill/>
                          </a:ln>
                          <a:solidFill>
                            <a:srgbClr val="FFFFFF"/>
                          </a:solidFill>
                          <a:effectLst/>
                          <a:latin typeface="ＭＳ Ｐゴシック" pitchFamily="50" charset="-128"/>
                          <a:ea typeface="ＭＳ Ｐゴシック" pitchFamily="50" charset="-128"/>
                        </a:rPr>
                        <a:t>エネルギー</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500" b="1" i="0" u="none" strike="noStrike" cap="none" normalizeH="0" baseline="0">
                          <a:ln>
                            <a:noFill/>
                          </a:ln>
                          <a:solidFill>
                            <a:srgbClr val="FFFFFF"/>
                          </a:solidFill>
                          <a:effectLst/>
                          <a:latin typeface="ＭＳ Ｐゴシック" pitchFamily="50" charset="-128"/>
                          <a:ea typeface="ＭＳ Ｐゴシック" pitchFamily="50" charset="-128"/>
                        </a:rPr>
                        <a:t>(g)</a:t>
                      </a:r>
                      <a:endParaRPr kumimoji="1" lang="ja-JP" altLang="en-US" sz="1500" b="1" i="0" u="none" strike="noStrike" cap="none" normalizeH="0" baseline="0">
                        <a:ln>
                          <a:noFill/>
                        </a:ln>
                        <a:solidFill>
                          <a:srgbClr val="FFFFFF"/>
                        </a:solidFill>
                        <a:effectLst/>
                        <a:latin typeface="ＭＳ Ｐゴシック" pitchFamily="50" charset="-128"/>
                        <a:ea typeface="ＭＳ Ｐゴシック" pitchFamily="50" charset="-128"/>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a:ln>
                            <a:noFill/>
                          </a:ln>
                          <a:solidFill>
                            <a:srgbClr val="FFFFFF"/>
                          </a:solidFill>
                          <a:effectLst/>
                          <a:latin typeface="ＭＳ Ｐゴシック" pitchFamily="50" charset="-128"/>
                          <a:ea typeface="ＭＳ Ｐゴシック" pitchFamily="50" charset="-128"/>
                        </a:rPr>
                        <a:t>タンパク質</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500" b="1" i="0" u="none" strike="noStrike" cap="none" normalizeH="0" baseline="0">
                          <a:ln>
                            <a:noFill/>
                          </a:ln>
                          <a:solidFill>
                            <a:srgbClr val="FFFFFF"/>
                          </a:solidFill>
                          <a:effectLst/>
                          <a:latin typeface="Arial" charset="0"/>
                          <a:ea typeface="ＭＳ Ｐゴシック" pitchFamily="50" charset="-128"/>
                        </a:rPr>
                        <a:t>(g)</a:t>
                      </a:r>
                      <a:endParaRPr kumimoji="1" lang="ja-JP" altLang="ja-JP" sz="1500" b="1" i="0" u="none" strike="noStrike" cap="none" normalizeH="0" baseline="0">
                        <a:ln>
                          <a:noFill/>
                        </a:ln>
                        <a:solidFill>
                          <a:srgbClr val="FFFFFF"/>
                        </a:solidFill>
                        <a:effectLst/>
                        <a:latin typeface="ＭＳ Ｐゴシック" pitchFamily="50" charset="-128"/>
                        <a:ea typeface="ＭＳ Ｐゴシック" pitchFamily="50"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FFFFFF"/>
                          </a:solidFill>
                          <a:effectLst/>
                          <a:latin typeface="ＭＳ Ｐゴシック" pitchFamily="50" charset="-128"/>
                          <a:ea typeface="ＭＳ Ｐゴシック" pitchFamily="50" charset="-128"/>
                        </a:rPr>
                        <a:t>脂質</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500" b="1" i="0" u="none" strike="noStrike" cap="none" normalizeH="0" baseline="0" dirty="0">
                          <a:ln>
                            <a:noFill/>
                          </a:ln>
                          <a:solidFill>
                            <a:srgbClr val="FFFFFF"/>
                          </a:solidFill>
                          <a:effectLst/>
                          <a:latin typeface="Arial" charset="0"/>
                          <a:ea typeface="ＭＳ Ｐゴシック" pitchFamily="50" charset="-128"/>
                        </a:rPr>
                        <a:t>(g)</a:t>
                      </a:r>
                      <a:endParaRPr kumimoji="1" lang="ja-JP" altLang="ja-JP" sz="1500" b="1" i="0" u="none" strike="noStrike" cap="none" normalizeH="0" baseline="0" dirty="0">
                        <a:ln>
                          <a:noFill/>
                        </a:ln>
                        <a:solidFill>
                          <a:srgbClr val="FFFFFF"/>
                        </a:solidFill>
                        <a:effectLst/>
                        <a:latin typeface="ＭＳ Ｐゴシック" pitchFamily="50" charset="-128"/>
                        <a:ea typeface="ＭＳ Ｐゴシック" pitchFamily="50"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a:ln>
                            <a:noFill/>
                          </a:ln>
                          <a:solidFill>
                            <a:srgbClr val="FFFFFF"/>
                          </a:solidFill>
                          <a:effectLst/>
                          <a:latin typeface="ＭＳ Ｐゴシック" pitchFamily="50" charset="-128"/>
                          <a:ea typeface="ＭＳ Ｐゴシック" pitchFamily="50" charset="-128"/>
                        </a:rPr>
                        <a:t>カルシウム</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500" b="1" i="0" u="none" strike="noStrike" cap="none" normalizeH="0" baseline="0">
                          <a:ln>
                            <a:noFill/>
                          </a:ln>
                          <a:solidFill>
                            <a:srgbClr val="FFFFFF"/>
                          </a:solidFill>
                          <a:effectLst/>
                          <a:latin typeface="Arial" charset="0"/>
                          <a:ea typeface="ＭＳ Ｐゴシック" pitchFamily="50" charset="-128"/>
                        </a:rPr>
                        <a:t>(mg)</a:t>
                      </a:r>
                      <a:endParaRPr kumimoji="1" lang="ja-JP" altLang="ja-JP" sz="1500" b="1" i="0" u="none" strike="noStrike" cap="none" normalizeH="0" baseline="0">
                        <a:ln>
                          <a:noFill/>
                        </a:ln>
                        <a:solidFill>
                          <a:srgbClr val="FFFFFF"/>
                        </a:solidFill>
                        <a:effectLst/>
                        <a:latin typeface="ＭＳ Ｐゴシック" pitchFamily="50" charset="-128"/>
                        <a:ea typeface="ＭＳ Ｐゴシック" pitchFamily="50"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a:ln>
                            <a:noFill/>
                          </a:ln>
                          <a:solidFill>
                            <a:srgbClr val="FFFFFF"/>
                          </a:solidFill>
                          <a:effectLst/>
                          <a:latin typeface="ＭＳ Ｐゴシック" pitchFamily="50" charset="-128"/>
                          <a:ea typeface="ＭＳ Ｐゴシック" pitchFamily="50" charset="-128"/>
                        </a:rPr>
                        <a:t>鉄分</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500" b="1" i="0" u="none" strike="noStrike" cap="none" normalizeH="0" baseline="0">
                          <a:ln>
                            <a:noFill/>
                          </a:ln>
                          <a:solidFill>
                            <a:srgbClr val="FFFFFF"/>
                          </a:solidFill>
                          <a:effectLst/>
                          <a:latin typeface="Arial" charset="0"/>
                          <a:ea typeface="ＭＳ Ｐゴシック" pitchFamily="50" charset="-128"/>
                        </a:rPr>
                        <a:t>(g)</a:t>
                      </a:r>
                      <a:endParaRPr kumimoji="1" lang="ja-JP" altLang="ja-JP" sz="1500" b="1" i="0" u="none" strike="noStrike" cap="none" normalizeH="0" baseline="0">
                        <a:ln>
                          <a:noFill/>
                        </a:ln>
                        <a:solidFill>
                          <a:srgbClr val="FFFFFF"/>
                        </a:solidFill>
                        <a:effectLst/>
                        <a:latin typeface="ＭＳ Ｐゴシック" pitchFamily="50" charset="-128"/>
                        <a:ea typeface="ＭＳ Ｐゴシック" pitchFamily="50"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a:ln>
                            <a:noFill/>
                          </a:ln>
                          <a:solidFill>
                            <a:srgbClr val="FFFFFF"/>
                          </a:solidFill>
                          <a:effectLst/>
                          <a:latin typeface="ＭＳ Ｐゴシック" pitchFamily="50" charset="-128"/>
                          <a:ea typeface="ＭＳ Ｐゴシック" pitchFamily="50" charset="-128"/>
                        </a:rPr>
                        <a:t>ﾚﾁﾉｰﾙ当量</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500" b="1" i="0" u="none" strike="noStrike" cap="none" normalizeH="0" baseline="0">
                          <a:ln>
                            <a:noFill/>
                          </a:ln>
                          <a:solidFill>
                            <a:srgbClr val="FFFFFF"/>
                          </a:solidFill>
                          <a:effectLst/>
                          <a:latin typeface="Arial" charset="0"/>
                          <a:ea typeface="ＭＳ Ｐゴシック" pitchFamily="50" charset="-128"/>
                        </a:rPr>
                        <a:t>(</a:t>
                      </a:r>
                      <a:r>
                        <a:rPr kumimoji="1" lang="ja-JP" altLang="ja-JP" sz="1500" b="1" i="0" u="none" strike="noStrike" cap="none" normalizeH="0" baseline="0">
                          <a:ln>
                            <a:noFill/>
                          </a:ln>
                          <a:solidFill>
                            <a:srgbClr val="FFFFFF"/>
                          </a:solidFill>
                          <a:effectLst/>
                          <a:latin typeface="ＭＳ Ｐゴシック" pitchFamily="50" charset="-128"/>
                          <a:ea typeface="ＭＳ Ｐゴシック" pitchFamily="50" charset="-128"/>
                        </a:rPr>
                        <a:t>μ</a:t>
                      </a:r>
                      <a:r>
                        <a:rPr kumimoji="1" lang="en-US" altLang="ja-JP" sz="1500" b="1" i="0" u="none" strike="noStrike" cap="none" normalizeH="0" baseline="0">
                          <a:ln>
                            <a:noFill/>
                          </a:ln>
                          <a:solidFill>
                            <a:srgbClr val="FFFFFF"/>
                          </a:solidFill>
                          <a:effectLst/>
                          <a:latin typeface="Arial" charset="0"/>
                          <a:ea typeface="ＭＳ Ｐゴシック" pitchFamily="50" charset="-128"/>
                        </a:rPr>
                        <a:t>g)</a:t>
                      </a:r>
                      <a:endParaRPr kumimoji="1" lang="ja-JP" altLang="ja-JP" sz="1500" b="1" i="0" u="none" strike="noStrike" cap="none" normalizeH="0" baseline="0">
                        <a:ln>
                          <a:noFill/>
                        </a:ln>
                        <a:solidFill>
                          <a:srgbClr val="FFFFFF"/>
                        </a:solidFill>
                        <a:effectLst/>
                        <a:latin typeface="ＭＳ Ｐゴシック" pitchFamily="50" charset="-128"/>
                        <a:ea typeface="ＭＳ Ｐゴシック" pitchFamily="50"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52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基準栄養価</a:t>
                      </a:r>
                      <a:endParaRPr kumimoji="1" lang="ja-JP" altLang="en-US" sz="15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Times New Roman" pitchFamily="18" charset="0"/>
                        </a:rPr>
                        <a:t>650</a:t>
                      </a:r>
                      <a:endParaRPr kumimoji="1" lang="ja-JP" altLang="ja-JP" sz="18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Times New Roman" pitchFamily="18" charset="0"/>
                        </a:rPr>
                        <a:t>27.0</a:t>
                      </a:r>
                      <a:endParaRPr kumimoji="1" lang="ja-JP" altLang="ja-JP" sz="18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Times New Roman" pitchFamily="18" charset="0"/>
                        </a:rPr>
                        <a:t>19.6</a:t>
                      </a:r>
                      <a:endParaRPr kumimoji="1" lang="ja-JP" altLang="ja-JP" sz="18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itchFamily="18" charset="0"/>
                        </a:rPr>
                        <a:t>350</a:t>
                      </a:r>
                      <a:endParaRPr kumimoji="1" lang="ja-JP" altLang="ja-JP" sz="18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3.0</a:t>
                      </a:r>
                      <a:endParaRPr kumimoji="1" lang="ja-JP" altLang="ja-JP" sz="18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Times New Roman" pitchFamily="18" charset="0"/>
                        </a:rPr>
                        <a:t>200</a:t>
                      </a:r>
                      <a:endParaRPr kumimoji="1" lang="ja-JP" altLang="ja-JP" sz="18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val="10001"/>
                  </a:ext>
                </a:extLst>
              </a:tr>
              <a:tr h="552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500" b="0" i="0" u="none" strike="noStrike" cap="none" normalizeH="0" baseline="0" dirty="0">
                        <a:ln>
                          <a:noFill/>
                        </a:ln>
                        <a:solidFill>
                          <a:srgbClr val="000000"/>
                        </a:solidFill>
                        <a:effectLst/>
                        <a:latin typeface="Century" pitchFamily="18" charset="0"/>
                        <a:ea typeface="ＭＳ 明朝" pitchFamily="17"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800" b="1" i="0" u="none" strike="noStrike" cap="none" normalizeH="0" baseline="0" dirty="0">
                        <a:ln>
                          <a:noFill/>
                        </a:ln>
                        <a:solidFill>
                          <a:srgbClr val="000000"/>
                        </a:solidFill>
                        <a:effectLst/>
                        <a:latin typeface="Bookman Old Style" pitchFamily="18" charset="0"/>
                        <a:ea typeface="ＭＳ 明朝" pitchFamily="17"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800" b="1" i="0" u="none" strike="noStrike" cap="none" normalizeH="0" baseline="0" dirty="0">
                        <a:ln>
                          <a:noFill/>
                        </a:ln>
                        <a:solidFill>
                          <a:srgbClr val="000000"/>
                        </a:solidFill>
                        <a:effectLst/>
                        <a:latin typeface="Bookman Old Style" pitchFamily="18" charset="0"/>
                        <a:ea typeface="ＭＳ 明朝" pitchFamily="17"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800" b="1" i="0" u="none" strike="noStrike" cap="none" normalizeH="0" baseline="0" dirty="0">
                        <a:ln>
                          <a:noFill/>
                        </a:ln>
                        <a:solidFill>
                          <a:srgbClr val="000000"/>
                        </a:solidFill>
                        <a:effectLst/>
                        <a:latin typeface="Bookman Old Style" pitchFamily="18" charset="0"/>
                        <a:ea typeface="ＭＳ 明朝" pitchFamily="17"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800" b="1" i="0" u="none" strike="noStrike" cap="none" normalizeH="0" baseline="0" dirty="0">
                        <a:ln>
                          <a:noFill/>
                        </a:ln>
                        <a:solidFill>
                          <a:schemeClr val="tx1"/>
                        </a:solidFill>
                        <a:effectLst/>
                        <a:latin typeface="Bookman Old Style" pitchFamily="18" charset="0"/>
                        <a:ea typeface="ＭＳ 明朝" pitchFamily="17"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800" b="1" i="0" u="none" strike="noStrike" cap="none" normalizeH="0" baseline="0" dirty="0">
                        <a:ln>
                          <a:noFill/>
                        </a:ln>
                        <a:solidFill>
                          <a:srgbClr val="000000"/>
                        </a:solidFill>
                        <a:effectLst/>
                        <a:latin typeface="Bookman Old Style" pitchFamily="18" charset="0"/>
                        <a:ea typeface="ＭＳ 明朝" pitchFamily="17"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800" b="1" i="0" u="none" strike="noStrike" cap="none" normalizeH="0" baseline="0" dirty="0">
                        <a:ln>
                          <a:noFill/>
                        </a:ln>
                        <a:solidFill>
                          <a:srgbClr val="000000"/>
                        </a:solidFill>
                        <a:effectLst/>
                        <a:latin typeface="Bookman Old Style" pitchFamily="18" charset="0"/>
                        <a:ea typeface="ＭＳ 明朝" pitchFamily="17" charset="-128"/>
                        <a:cs typeface="Times New Roman" pitchFamily="18" charset="0"/>
                      </a:endParaRPr>
                    </a:p>
                  </a:txBody>
                  <a:tcPr marL="68580" marR="68580" marT="0" marB="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val="10002"/>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1479505135"/>
              </p:ext>
            </p:extLst>
          </p:nvPr>
        </p:nvGraphicFramePr>
        <p:xfrm>
          <a:off x="611337" y="5056047"/>
          <a:ext cx="7776864" cy="1295400"/>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gridCol w="1224136">
                  <a:extLst>
                    <a:ext uri="{9D8B030D-6E8A-4147-A177-3AD203B41FA5}">
                      <a16:colId xmlns:a16="http://schemas.microsoft.com/office/drawing/2014/main" val="20005"/>
                    </a:ext>
                  </a:extLst>
                </a:gridCol>
                <a:gridCol w="1080120">
                  <a:extLst>
                    <a:ext uri="{9D8B030D-6E8A-4147-A177-3AD203B41FA5}">
                      <a16:colId xmlns:a16="http://schemas.microsoft.com/office/drawing/2014/main" val="20006"/>
                    </a:ext>
                  </a:extLst>
                </a:gridCol>
              </a:tblGrid>
              <a:tr h="455411">
                <a:tc rowSpan="2">
                  <a:txBody>
                    <a:bodyPr/>
                    <a:lstStyle/>
                    <a:p>
                      <a:pPr algn="ctr"/>
                      <a:endParaRPr kumimoji="1" lang="ja-JP" altLang="en-US" sz="1500" dirty="0"/>
                    </a:p>
                  </a:txBody>
                  <a:tcPr marL="91443" marR="91443" marT="45694" marB="45694" anchor="ctr" anchorCtr="1">
                    <a:lnR w="635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0070C0"/>
                    </a:solidFill>
                  </a:tcPr>
                </a:tc>
                <a:tc gridSpan="3">
                  <a:txBody>
                    <a:bodyPr/>
                    <a:lstStyle/>
                    <a:p>
                      <a:pPr algn="ctr">
                        <a:spcAft>
                          <a:spcPts val="0"/>
                        </a:spcAft>
                      </a:pPr>
                      <a:r>
                        <a:rPr lang="ja-JP" sz="1500" b="1" kern="100" dirty="0">
                          <a:latin typeface="+mn-ea"/>
                          <a:ea typeface="+mn-ea"/>
                          <a:cs typeface="Times New Roman"/>
                        </a:rPr>
                        <a:t>ビタミン</a:t>
                      </a:r>
                    </a:p>
                  </a:txBody>
                  <a:tcPr marL="68583" marR="68583" marT="0" marB="0" anchor="ctr" anchorCtr="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70C0"/>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a:spcAft>
                          <a:spcPts val="0"/>
                        </a:spcAft>
                      </a:pPr>
                      <a:r>
                        <a:rPr lang="ja-JP" sz="1500" b="1" kern="100" dirty="0">
                          <a:latin typeface="+mn-ea"/>
                          <a:ea typeface="+mn-ea"/>
                          <a:cs typeface="Times New Roman"/>
                        </a:rPr>
                        <a:t>食塩相当量</a:t>
                      </a:r>
                    </a:p>
                    <a:p>
                      <a:pPr algn="ctr">
                        <a:spcAft>
                          <a:spcPts val="0"/>
                        </a:spcAft>
                      </a:pPr>
                      <a:r>
                        <a:rPr lang="en-US" sz="1500" b="1" kern="100" dirty="0">
                          <a:latin typeface="+mn-ea"/>
                          <a:ea typeface="+mn-ea"/>
                          <a:cs typeface="Times New Roman"/>
                        </a:rPr>
                        <a:t>(g)</a:t>
                      </a:r>
                      <a:endParaRPr lang="ja-JP" sz="1500" b="1" kern="100" dirty="0">
                        <a:latin typeface="+mn-ea"/>
                        <a:ea typeface="+mn-ea"/>
                        <a:cs typeface="Times New Roman"/>
                      </a:endParaRPr>
                    </a:p>
                  </a:txBody>
                  <a:tcPr marL="68583" marR="68583" marT="0" marB="0" anchor="ctr" anchorCtr="1">
                    <a:lnL w="6350" cap="flat" cmpd="sng" algn="ctr">
                      <a:solidFill>
                        <a:schemeClr val="bg1"/>
                      </a:solidFill>
                      <a:prstDash val="solid"/>
                      <a:round/>
                      <a:headEnd type="none" w="med" len="med"/>
                      <a:tailEnd type="none" w="med" len="med"/>
                    </a:lnL>
                  </a:tcPr>
                </a:tc>
                <a:tc rowSpan="2">
                  <a:txBody>
                    <a:bodyPr/>
                    <a:lstStyle/>
                    <a:p>
                      <a:pPr algn="ctr">
                        <a:spcAft>
                          <a:spcPts val="0"/>
                        </a:spcAft>
                      </a:pPr>
                      <a:r>
                        <a:rPr lang="ja-JP" sz="1500" b="1" kern="100" dirty="0">
                          <a:latin typeface="+mn-ea"/>
                          <a:ea typeface="+mn-ea"/>
                          <a:cs typeface="Times New Roman"/>
                        </a:rPr>
                        <a:t>食物繊維</a:t>
                      </a:r>
                    </a:p>
                    <a:p>
                      <a:pPr algn="ctr">
                        <a:spcAft>
                          <a:spcPts val="0"/>
                        </a:spcAft>
                      </a:pPr>
                      <a:r>
                        <a:rPr lang="en-US" sz="1500" b="1" kern="100" dirty="0">
                          <a:latin typeface="+mn-ea"/>
                          <a:ea typeface="+mn-ea"/>
                          <a:cs typeface="Times New Roman"/>
                        </a:rPr>
                        <a:t>(g)</a:t>
                      </a:r>
                      <a:endParaRPr lang="ja-JP" sz="1500" b="1" kern="100" dirty="0">
                        <a:latin typeface="+mn-ea"/>
                        <a:ea typeface="+mn-ea"/>
                        <a:cs typeface="Times New Roman"/>
                      </a:endParaRPr>
                    </a:p>
                  </a:txBody>
                  <a:tcPr marL="68583" marR="68583" marT="0" marB="0" anchor="ctr" anchorCtr="1"/>
                </a:tc>
                <a:extLst>
                  <a:ext uri="{0D108BD9-81ED-4DB2-BD59-A6C34878D82A}">
                    <a16:rowId xmlns:a16="http://schemas.microsoft.com/office/drawing/2014/main" val="10000"/>
                  </a:ext>
                </a:extLst>
              </a:tr>
              <a:tr h="364329">
                <a:tc vMerge="1">
                  <a:txBody>
                    <a:bodyPr/>
                    <a:lstStyle/>
                    <a:p>
                      <a:pPr algn="ctr"/>
                      <a:endParaRPr kumimoji="1" lang="ja-JP" altLang="en-US" sz="1500" dirty="0"/>
                    </a:p>
                  </a:txBody>
                  <a:tcPr anchor="ctr" anchorCtr="1">
                    <a:solidFill>
                      <a:srgbClr val="0070C0"/>
                    </a:solidFill>
                  </a:tcPr>
                </a:tc>
                <a:tc>
                  <a:txBody>
                    <a:bodyPr/>
                    <a:lstStyle/>
                    <a:p>
                      <a:pPr algn="ctr">
                        <a:spcAft>
                          <a:spcPts val="0"/>
                        </a:spcAft>
                      </a:pPr>
                      <a:r>
                        <a:rPr lang="ja-JP" sz="1500" b="1" kern="100" dirty="0">
                          <a:solidFill>
                            <a:schemeClr val="bg1"/>
                          </a:solidFill>
                          <a:latin typeface="+mn-ea"/>
                          <a:ea typeface="+mn-ea"/>
                          <a:cs typeface="Times New Roman"/>
                        </a:rPr>
                        <a:t>Ｂ</a:t>
                      </a:r>
                      <a:r>
                        <a:rPr lang="en-US" sz="1500" b="1" kern="100" baseline="-25000" dirty="0">
                          <a:solidFill>
                            <a:schemeClr val="bg1"/>
                          </a:solidFill>
                          <a:latin typeface="+mn-ea"/>
                          <a:ea typeface="+mn-ea"/>
                          <a:cs typeface="Times New Roman"/>
                        </a:rPr>
                        <a:t>1</a:t>
                      </a:r>
                      <a:r>
                        <a:rPr lang="ja-JP" sz="1500" b="1" kern="100" dirty="0">
                          <a:solidFill>
                            <a:schemeClr val="bg1"/>
                          </a:solidFill>
                          <a:latin typeface="+mn-ea"/>
                          <a:ea typeface="+mn-ea"/>
                          <a:cs typeface="Times New Roman"/>
                        </a:rPr>
                        <a:t>　</a:t>
                      </a:r>
                      <a:r>
                        <a:rPr lang="en-US" sz="1500" b="1" kern="100" dirty="0">
                          <a:solidFill>
                            <a:schemeClr val="bg1"/>
                          </a:solidFill>
                          <a:latin typeface="+mn-ea"/>
                          <a:ea typeface="+mn-ea"/>
                          <a:cs typeface="Times New Roman"/>
                        </a:rPr>
                        <a:t>(mg)</a:t>
                      </a:r>
                      <a:endParaRPr lang="ja-JP" sz="1500" b="1" kern="100" dirty="0">
                        <a:solidFill>
                          <a:schemeClr val="bg1"/>
                        </a:solidFill>
                        <a:latin typeface="+mn-ea"/>
                        <a:ea typeface="+mn-ea"/>
                        <a:cs typeface="Times New Roman"/>
                      </a:endParaRPr>
                    </a:p>
                  </a:txBody>
                  <a:tcPr marL="68583" marR="68583" marT="0" marB="0" anchor="ctr" anchorCtr="1">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0C0"/>
                    </a:solidFill>
                  </a:tcPr>
                </a:tc>
                <a:tc>
                  <a:txBody>
                    <a:bodyPr/>
                    <a:lstStyle/>
                    <a:p>
                      <a:pPr algn="ctr">
                        <a:spcAft>
                          <a:spcPts val="0"/>
                        </a:spcAft>
                      </a:pPr>
                      <a:r>
                        <a:rPr lang="ja-JP" sz="1500" b="1" kern="100" dirty="0">
                          <a:solidFill>
                            <a:schemeClr val="bg1"/>
                          </a:solidFill>
                          <a:latin typeface="+mn-ea"/>
                          <a:ea typeface="+mn-ea"/>
                          <a:cs typeface="Times New Roman"/>
                        </a:rPr>
                        <a:t>Ｂ</a:t>
                      </a:r>
                      <a:r>
                        <a:rPr lang="en-US" sz="1500" b="1" kern="100" baseline="-25000" dirty="0">
                          <a:solidFill>
                            <a:schemeClr val="bg1"/>
                          </a:solidFill>
                          <a:latin typeface="+mn-ea"/>
                          <a:ea typeface="+mn-ea"/>
                          <a:cs typeface="Times New Roman"/>
                        </a:rPr>
                        <a:t>2</a:t>
                      </a:r>
                      <a:r>
                        <a:rPr lang="ja-JP" sz="1500" b="1" kern="100" dirty="0">
                          <a:solidFill>
                            <a:schemeClr val="bg1"/>
                          </a:solidFill>
                          <a:latin typeface="+mn-ea"/>
                          <a:ea typeface="+mn-ea"/>
                          <a:cs typeface="Times New Roman"/>
                        </a:rPr>
                        <a:t>　</a:t>
                      </a:r>
                      <a:r>
                        <a:rPr lang="en-US" sz="1500" b="1" kern="100" dirty="0">
                          <a:solidFill>
                            <a:schemeClr val="bg1"/>
                          </a:solidFill>
                          <a:latin typeface="+mn-ea"/>
                          <a:ea typeface="+mn-ea"/>
                          <a:cs typeface="Times New Roman"/>
                        </a:rPr>
                        <a:t>(mg)</a:t>
                      </a:r>
                      <a:endParaRPr lang="ja-JP" sz="1500" b="1" kern="100" dirty="0">
                        <a:solidFill>
                          <a:schemeClr val="bg1"/>
                        </a:solidFill>
                        <a:latin typeface="+mn-ea"/>
                        <a:ea typeface="+mn-ea"/>
                        <a:cs typeface="Times New Roman"/>
                      </a:endParaRPr>
                    </a:p>
                  </a:txBody>
                  <a:tcPr marL="68583" marR="68583" marT="0" marB="0" anchor="ctr" anchorCtr="1">
                    <a:lnT w="63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0C0"/>
                    </a:solidFill>
                  </a:tcPr>
                </a:tc>
                <a:tc>
                  <a:txBody>
                    <a:bodyPr/>
                    <a:lstStyle/>
                    <a:p>
                      <a:pPr algn="ctr">
                        <a:spcAft>
                          <a:spcPts val="0"/>
                        </a:spcAft>
                      </a:pPr>
                      <a:r>
                        <a:rPr lang="ja-JP" sz="1500" b="1" kern="100" dirty="0">
                          <a:solidFill>
                            <a:schemeClr val="bg1"/>
                          </a:solidFill>
                          <a:latin typeface="+mn-ea"/>
                          <a:ea typeface="+mn-ea"/>
                          <a:cs typeface="Times New Roman"/>
                        </a:rPr>
                        <a:t>Ｃ　</a:t>
                      </a:r>
                      <a:r>
                        <a:rPr lang="en-US" sz="1500" b="1" kern="100" dirty="0">
                          <a:solidFill>
                            <a:schemeClr val="bg1"/>
                          </a:solidFill>
                          <a:latin typeface="+mn-ea"/>
                          <a:ea typeface="+mn-ea"/>
                          <a:cs typeface="Times New Roman"/>
                        </a:rPr>
                        <a:t>(mg)</a:t>
                      </a:r>
                      <a:endParaRPr lang="ja-JP" sz="1500" b="1" kern="100" dirty="0">
                        <a:solidFill>
                          <a:schemeClr val="bg1"/>
                        </a:solidFill>
                        <a:latin typeface="+mn-ea"/>
                        <a:ea typeface="+mn-ea"/>
                        <a:cs typeface="Times New Roman"/>
                      </a:endParaRPr>
                    </a:p>
                  </a:txBody>
                  <a:tcPr marL="68583" marR="68583" marT="0" marB="0" anchor="ctr" anchorCtr="1">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0C0"/>
                    </a:solid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1"/>
                  </a:ext>
                </a:extLst>
              </a:tr>
              <a:tr h="475660">
                <a:tc>
                  <a:txBody>
                    <a:bodyPr/>
                    <a:lstStyle/>
                    <a:p>
                      <a:pPr algn="ctr">
                        <a:spcAft>
                          <a:spcPts val="0"/>
                        </a:spcAft>
                      </a:pPr>
                      <a:r>
                        <a:rPr lang="ja-JP" sz="1500" kern="100" dirty="0">
                          <a:latin typeface="メイリオ" panose="020B0604030504040204" pitchFamily="50" charset="-128"/>
                          <a:ea typeface="メイリオ" panose="020B0604030504040204" pitchFamily="50" charset="-128"/>
                        </a:rPr>
                        <a:t>基準栄養価</a:t>
                      </a:r>
                      <a:endParaRPr lang="ja-JP" sz="1500" kern="100" dirty="0">
                        <a:latin typeface="メイリオ" panose="020B0604030504040204" pitchFamily="50" charset="-128"/>
                        <a:ea typeface="メイリオ" panose="020B0604030504040204" pitchFamily="50" charset="-128"/>
                        <a:cs typeface="Times New Roman"/>
                      </a:endParaRPr>
                    </a:p>
                  </a:txBody>
                  <a:tcPr marL="68583" marR="68583" marT="0" marB="0" anchor="ctr" anchorCtr="1">
                    <a:lnT w="28575" cap="flat" cmpd="sng" algn="ctr">
                      <a:solidFill>
                        <a:schemeClr val="bg1"/>
                      </a:solidFill>
                      <a:prstDash val="solid"/>
                      <a:round/>
                      <a:headEnd type="none" w="med" len="med"/>
                      <a:tailEnd type="none" w="med" len="med"/>
                    </a:lnT>
                  </a:tcPr>
                </a:tc>
                <a:tc>
                  <a:txBody>
                    <a:bodyPr/>
                    <a:lstStyle/>
                    <a:p>
                      <a:pPr algn="ctr">
                        <a:spcAft>
                          <a:spcPts val="0"/>
                        </a:spcAft>
                      </a:pPr>
                      <a:r>
                        <a:rPr lang="en-US" sz="1800" b="1" kern="100" dirty="0">
                          <a:latin typeface="メイリオ" panose="020B0604030504040204" pitchFamily="50" charset="-128"/>
                          <a:ea typeface="メイリオ" panose="020B0604030504040204" pitchFamily="50" charset="-128"/>
                          <a:cs typeface="Times New Roman"/>
                        </a:rPr>
                        <a:t>0.</a:t>
                      </a:r>
                      <a:r>
                        <a:rPr lang="en-US" altLang="ja-JP" sz="1800" b="1" kern="100" dirty="0">
                          <a:latin typeface="メイリオ" panose="020B0604030504040204" pitchFamily="50" charset="-128"/>
                          <a:ea typeface="メイリオ" panose="020B0604030504040204" pitchFamily="50" charset="-128"/>
                          <a:cs typeface="Times New Roman"/>
                        </a:rPr>
                        <a:t>4</a:t>
                      </a:r>
                      <a:endParaRPr lang="ja-JP" sz="1800" b="1" kern="100" dirty="0">
                        <a:latin typeface="メイリオ" panose="020B0604030504040204" pitchFamily="50" charset="-128"/>
                        <a:ea typeface="メイリオ" panose="020B0604030504040204" pitchFamily="50" charset="-128"/>
                        <a:cs typeface="Times New Roman"/>
                      </a:endParaRPr>
                    </a:p>
                  </a:txBody>
                  <a:tcPr marL="68583" marR="68583" marT="0" marB="0" anchor="ctr" anchorCtr="1">
                    <a:lnT w="28575" cap="flat" cmpd="sng" algn="ctr">
                      <a:solidFill>
                        <a:schemeClr val="bg1"/>
                      </a:solidFill>
                      <a:prstDash val="solid"/>
                      <a:round/>
                      <a:headEnd type="none" w="med" len="med"/>
                      <a:tailEnd type="none" w="med" len="med"/>
                    </a:lnT>
                  </a:tcPr>
                </a:tc>
                <a:tc>
                  <a:txBody>
                    <a:bodyPr/>
                    <a:lstStyle/>
                    <a:p>
                      <a:pPr algn="ctr">
                        <a:spcAft>
                          <a:spcPts val="0"/>
                        </a:spcAft>
                      </a:pPr>
                      <a:r>
                        <a:rPr lang="en-US" sz="1800" b="1" kern="100" dirty="0">
                          <a:latin typeface="メイリオ" panose="020B0604030504040204" pitchFamily="50" charset="-128"/>
                          <a:ea typeface="メイリオ" panose="020B0604030504040204" pitchFamily="50" charset="-128"/>
                          <a:cs typeface="Times New Roman"/>
                        </a:rPr>
                        <a:t>0.</a:t>
                      </a:r>
                      <a:r>
                        <a:rPr lang="en-US" altLang="ja-JP" sz="1800" b="1" kern="100" dirty="0">
                          <a:latin typeface="メイリオ" panose="020B0604030504040204" pitchFamily="50" charset="-128"/>
                          <a:ea typeface="メイリオ" panose="020B0604030504040204" pitchFamily="50" charset="-128"/>
                          <a:cs typeface="Times New Roman"/>
                        </a:rPr>
                        <a:t>4</a:t>
                      </a:r>
                      <a:endParaRPr lang="ja-JP" sz="1800" b="1" kern="100" dirty="0">
                        <a:latin typeface="メイリオ" panose="020B0604030504040204" pitchFamily="50" charset="-128"/>
                        <a:ea typeface="メイリオ" panose="020B0604030504040204" pitchFamily="50" charset="-128"/>
                        <a:cs typeface="Times New Roman"/>
                      </a:endParaRPr>
                    </a:p>
                  </a:txBody>
                  <a:tcPr marL="68583" marR="68583" marT="0" marB="0" anchor="ctr" anchorCtr="1">
                    <a:lnT w="28575" cap="flat" cmpd="sng" algn="ctr">
                      <a:solidFill>
                        <a:schemeClr val="bg1"/>
                      </a:solidFill>
                      <a:prstDash val="solid"/>
                      <a:round/>
                      <a:headEnd type="none" w="med" len="med"/>
                      <a:tailEnd type="none" w="med" len="med"/>
                    </a:lnT>
                  </a:tcPr>
                </a:tc>
                <a:tc>
                  <a:txBody>
                    <a:bodyPr/>
                    <a:lstStyle/>
                    <a:p>
                      <a:pPr algn="ctr">
                        <a:spcAft>
                          <a:spcPts val="0"/>
                        </a:spcAft>
                      </a:pPr>
                      <a:r>
                        <a:rPr lang="en-US" altLang="ja-JP" sz="1800" b="1" kern="100" dirty="0">
                          <a:latin typeface="メイリオ" panose="020B0604030504040204" pitchFamily="50" charset="-128"/>
                          <a:ea typeface="メイリオ" panose="020B0604030504040204" pitchFamily="50" charset="-128"/>
                          <a:cs typeface="Times New Roman"/>
                        </a:rPr>
                        <a:t>25</a:t>
                      </a:r>
                      <a:endParaRPr lang="ja-JP" sz="1800" b="1" kern="100" dirty="0">
                        <a:latin typeface="メイリオ" panose="020B0604030504040204" pitchFamily="50" charset="-128"/>
                        <a:ea typeface="メイリオ" panose="020B0604030504040204" pitchFamily="50" charset="-128"/>
                        <a:cs typeface="Times New Roman"/>
                      </a:endParaRPr>
                    </a:p>
                  </a:txBody>
                  <a:tcPr marL="68583" marR="68583" marT="0" marB="0" anchor="ctr" anchorCtr="1">
                    <a:lnT w="28575" cap="flat" cmpd="sng" algn="ctr">
                      <a:solidFill>
                        <a:schemeClr val="bg1"/>
                      </a:solidFill>
                      <a:prstDash val="solid"/>
                      <a:round/>
                      <a:headEnd type="none" w="med" len="med"/>
                      <a:tailEnd type="none" w="med" len="med"/>
                    </a:lnT>
                  </a:tcPr>
                </a:tc>
                <a:tc>
                  <a:txBody>
                    <a:bodyPr/>
                    <a:lstStyle/>
                    <a:p>
                      <a:pPr algn="ctr">
                        <a:spcAft>
                          <a:spcPts val="0"/>
                        </a:spcAft>
                      </a:pPr>
                      <a:r>
                        <a:rPr lang="en-US" altLang="ja-JP" sz="1800" b="1" kern="100" dirty="0">
                          <a:latin typeface="メイリオ" panose="020B0604030504040204" pitchFamily="50" charset="-128"/>
                          <a:ea typeface="メイリオ" panose="020B0604030504040204" pitchFamily="50" charset="-128"/>
                          <a:cs typeface="Times New Roman"/>
                        </a:rPr>
                        <a:t>2.0</a:t>
                      </a:r>
                      <a:endParaRPr lang="ja-JP" sz="1800" b="1" kern="100" dirty="0">
                        <a:latin typeface="メイリオ" panose="020B0604030504040204" pitchFamily="50" charset="-128"/>
                        <a:ea typeface="メイリオ" panose="020B0604030504040204" pitchFamily="50" charset="-128"/>
                        <a:cs typeface="Times New Roman"/>
                      </a:endParaRPr>
                    </a:p>
                  </a:txBody>
                  <a:tcPr marL="68583" marR="68583" marT="0" marB="0" anchor="ctr" anchorCtr="1"/>
                </a:tc>
                <a:tc>
                  <a:txBody>
                    <a:bodyPr/>
                    <a:lstStyle/>
                    <a:p>
                      <a:pPr algn="ctr">
                        <a:spcAft>
                          <a:spcPts val="0"/>
                        </a:spcAft>
                      </a:pPr>
                      <a:r>
                        <a:rPr lang="en-US" altLang="ja-JP" sz="1800" b="1" kern="100" dirty="0">
                          <a:latin typeface="メイリオ" panose="020B0604030504040204" pitchFamily="50" charset="-128"/>
                          <a:ea typeface="メイリオ" panose="020B0604030504040204" pitchFamily="50" charset="-128"/>
                          <a:cs typeface="Times New Roman"/>
                        </a:rPr>
                        <a:t>4.5</a:t>
                      </a:r>
                      <a:endParaRPr lang="ja-JP" sz="1800" b="1" kern="100" dirty="0">
                        <a:latin typeface="メイリオ" panose="020B0604030504040204" pitchFamily="50" charset="-128"/>
                        <a:ea typeface="メイリオ" panose="020B0604030504040204" pitchFamily="50" charset="-128"/>
                        <a:cs typeface="Times New Roman"/>
                      </a:endParaRPr>
                    </a:p>
                  </a:txBody>
                  <a:tcPr marL="68583" marR="68583" marT="0" marB="0" anchor="ctr" anchorCtr="1"/>
                </a:tc>
                <a:extLst>
                  <a:ext uri="{0D108BD9-81ED-4DB2-BD59-A6C34878D82A}">
                    <a16:rowId xmlns:a16="http://schemas.microsoft.com/office/drawing/2014/main" val="10002"/>
                  </a:ext>
                </a:extLst>
              </a:tr>
            </a:tbl>
          </a:graphicData>
        </a:graphic>
      </p:graphicFrame>
      <p:sp>
        <p:nvSpPr>
          <p:cNvPr id="2" name="コンテンツ プレースホルダ 2">
            <a:extLst>
              <a:ext uri="{FF2B5EF4-FFF2-40B4-BE49-F238E27FC236}">
                <a16:creationId xmlns:a16="http://schemas.microsoft.com/office/drawing/2014/main" id="{4BEB3CF2-000B-8450-35A1-CB707117A396}"/>
              </a:ext>
            </a:extLst>
          </p:cNvPr>
          <p:cNvSpPr txBox="1">
            <a:spLocks/>
          </p:cNvSpPr>
          <p:nvPr/>
        </p:nvSpPr>
        <p:spPr>
          <a:xfrm>
            <a:off x="511842" y="2367103"/>
            <a:ext cx="8229600" cy="493571"/>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defRPr/>
            </a:pPr>
            <a:r>
              <a:rPr lang="ja-JP" altLang="en-US" sz="2800" b="1" dirty="0">
                <a:latin typeface="メイリオ" panose="020B0604030504040204" pitchFamily="50" charset="-128"/>
                <a:ea typeface="メイリオ" panose="020B0604030504040204" pitchFamily="50" charset="-128"/>
              </a:rPr>
              <a:t>✓ </a:t>
            </a:r>
            <a:r>
              <a:rPr kumimoji="1" lang="ja-JP"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市川市独自の栄養</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必要</a:t>
            </a:r>
            <a:r>
              <a:rPr kumimoji="1" lang="ja-JP"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量を基準</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値</a:t>
            </a:r>
            <a:r>
              <a:rPr kumimoji="1" lang="ja-JP"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として献立を</a:t>
            </a:r>
            <a:r>
              <a:rPr lang="ja-JP" altLang="en-US" sz="2800" dirty="0">
                <a:solidFill>
                  <a:prstClr val="black"/>
                </a:solidFill>
                <a:latin typeface="メイリオ" panose="020B0604030504040204" pitchFamily="50" charset="-128"/>
                <a:ea typeface="メイリオ" panose="020B0604030504040204" pitchFamily="50" charset="-128"/>
              </a:rPr>
              <a:t>作成</a:t>
            </a:r>
            <a:endParaRPr lang="en-US" altLang="ja-JP" sz="1050" dirty="0"/>
          </a:p>
        </p:txBody>
      </p:sp>
      <p:sp>
        <p:nvSpPr>
          <p:cNvPr id="8" name="テキスト ボックス 7">
            <a:extLst>
              <a:ext uri="{FF2B5EF4-FFF2-40B4-BE49-F238E27FC236}">
                <a16:creationId xmlns:a16="http://schemas.microsoft.com/office/drawing/2014/main" id="{07EAFD75-F072-42C6-FC7D-27CB07A5F53F}"/>
              </a:ext>
            </a:extLst>
          </p:cNvPr>
          <p:cNvSpPr txBox="1"/>
          <p:nvPr/>
        </p:nvSpPr>
        <p:spPr>
          <a:xfrm>
            <a:off x="54642" y="3185448"/>
            <a:ext cx="4572000" cy="369332"/>
          </a:xfrm>
          <a:prstGeom prst="rect">
            <a:avLst/>
          </a:prstGeom>
          <a:noFill/>
        </p:spPr>
        <p:txBody>
          <a:bodyPr wrap="square">
            <a:spAutoFit/>
          </a:bodyPr>
          <a:lstStyle/>
          <a:p>
            <a:pPr marL="274320" indent="-274320" algn="ctr" eaLnBrk="1" fontAlgn="auto" hangingPunct="1">
              <a:spcAft>
                <a:spcPts val="0"/>
              </a:spcAft>
              <a:buFont typeface="Wingdings 3"/>
              <a:buNone/>
              <a:defRPr/>
            </a:pPr>
            <a:r>
              <a:rPr lang="ja-JP" altLang="en-US" b="1" dirty="0">
                <a:solidFill>
                  <a:schemeClr val="accent1">
                    <a:lumMod val="75000"/>
                  </a:schemeClr>
                </a:solidFill>
              </a:rPr>
              <a:t>市川市の基準値</a:t>
            </a:r>
            <a:r>
              <a:rPr lang="en-US" altLang="ja-JP" b="1" dirty="0">
                <a:solidFill>
                  <a:schemeClr val="accent1">
                    <a:lumMod val="75000"/>
                  </a:schemeClr>
                </a:solidFill>
              </a:rPr>
              <a:t>(3</a:t>
            </a:r>
            <a:r>
              <a:rPr lang="ja-JP" altLang="en-US" b="1" dirty="0">
                <a:solidFill>
                  <a:schemeClr val="accent1">
                    <a:lumMod val="75000"/>
                  </a:schemeClr>
                </a:solidFill>
              </a:rPr>
              <a:t>・</a:t>
            </a:r>
            <a:r>
              <a:rPr lang="en-US" altLang="ja-JP" b="1" dirty="0">
                <a:solidFill>
                  <a:schemeClr val="accent1">
                    <a:lumMod val="75000"/>
                  </a:schemeClr>
                </a:solidFill>
              </a:rPr>
              <a:t>4</a:t>
            </a:r>
            <a:r>
              <a:rPr lang="ja-JP" altLang="en-US" b="1" dirty="0">
                <a:solidFill>
                  <a:schemeClr val="accent1">
                    <a:lumMod val="75000"/>
                  </a:schemeClr>
                </a:solidFill>
              </a:rPr>
              <a:t>年生</a:t>
            </a:r>
            <a:r>
              <a:rPr lang="en-US" altLang="ja-JP" b="1" dirty="0">
                <a:solidFill>
                  <a:schemeClr val="accent1">
                    <a:lumMod val="75000"/>
                  </a:schemeClr>
                </a:solidFill>
              </a:rPr>
              <a:t>)</a:t>
            </a:r>
          </a:p>
        </p:txBody>
      </p:sp>
      <p:sp>
        <p:nvSpPr>
          <p:cNvPr id="9" name="二等辺三角形 8">
            <a:extLst>
              <a:ext uri="{FF2B5EF4-FFF2-40B4-BE49-F238E27FC236}">
                <a16:creationId xmlns:a16="http://schemas.microsoft.com/office/drawing/2014/main" id="{939DAF0C-B497-A302-98F3-1156074EADD7}"/>
              </a:ext>
            </a:extLst>
          </p:cNvPr>
          <p:cNvSpPr/>
          <p:nvPr/>
        </p:nvSpPr>
        <p:spPr>
          <a:xfrm rot="10800000">
            <a:off x="639716" y="3275866"/>
            <a:ext cx="227020" cy="188496"/>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66113201"/>
      </p:ext>
    </p:extLst>
  </p:cSld>
  <p:clrMapOvr>
    <a:masterClrMapping/>
  </p:clrMapOvr>
  <mc:AlternateContent xmlns:mc="http://schemas.openxmlformats.org/markup-compatibility/2006" xmlns:p14="http://schemas.microsoft.com/office/powerpoint/2010/main">
    <mc:Choice Requires="p14">
      <p:transition spd="slow" p14:dur="2000" advClick="0" advTm="32958"/>
    </mc:Choice>
    <mc:Fallback xmlns="">
      <p:transition spd="slow" advClick="0" advTm="3295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625252" y="188640"/>
            <a:ext cx="7893496" cy="2387600"/>
          </a:xfrm>
        </p:spPr>
        <p:txBody>
          <a:bodyPr/>
          <a:lstStyle/>
          <a:p>
            <a:r>
              <a:rPr lang="ja-JP" altLang="en-US" dirty="0">
                <a:latin typeface="HGP創英角ﾎﾟｯﾌﾟ体" pitchFamily="50" charset="-128"/>
                <a:ea typeface="HGP創英角ﾎﾟｯﾌﾟ体" pitchFamily="50" charset="-128"/>
              </a:rPr>
              <a:t>２</a:t>
            </a:r>
            <a:r>
              <a:rPr lang="en-US" altLang="ja-JP" dirty="0">
                <a:latin typeface="HGP創英角ﾎﾟｯﾌﾟ体" pitchFamily="50" charset="-128"/>
                <a:ea typeface="HGP創英角ﾎﾟｯﾌﾟ体" pitchFamily="50" charset="-128"/>
              </a:rPr>
              <a:t>.</a:t>
            </a:r>
            <a:r>
              <a:rPr lang="ja-JP" altLang="en-US" dirty="0">
                <a:latin typeface="HGP創英角ﾎﾟｯﾌﾟ体" pitchFamily="50" charset="-128"/>
                <a:ea typeface="HGP創英角ﾎﾟｯﾌﾟ体" pitchFamily="50" charset="-128"/>
              </a:rPr>
              <a:t> 妙典小の給食室について</a:t>
            </a:r>
            <a:endParaRPr kumimoji="1" lang="ja-JP" altLang="en-US" dirty="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0672" y="2924944"/>
            <a:ext cx="4742656" cy="3044192"/>
          </a:xfrm>
          <a:prstGeom prst="rect">
            <a:avLst/>
          </a:prstGeom>
        </p:spPr>
      </p:pic>
    </p:spTree>
    <p:extLst>
      <p:ext uri="{BB962C8B-B14F-4D97-AF65-F5344CB8AC3E}">
        <p14:creationId xmlns:p14="http://schemas.microsoft.com/office/powerpoint/2010/main" val="3694409713"/>
      </p:ext>
    </p:extLst>
  </p:cSld>
  <p:clrMapOvr>
    <a:masterClrMapping/>
  </p:clrMapOvr>
  <mc:AlternateContent xmlns:mc="http://schemas.openxmlformats.org/markup-compatibility/2006" xmlns:p14="http://schemas.microsoft.com/office/powerpoint/2010/main">
    <mc:Choice Requires="p14">
      <p:transition spd="slow" p14:dur="2000" advClick="0" advTm="5882"/>
    </mc:Choice>
    <mc:Fallback xmlns="">
      <p:transition spd="slow" advClick="0" advTm="588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2" y="1628800"/>
            <a:ext cx="8352928" cy="2808312"/>
          </a:xfrm>
        </p:spPr>
        <p:txBody>
          <a:bodyPr>
            <a:normAutofit/>
          </a:bodyPr>
          <a:lstStyle/>
          <a:p>
            <a:pPr marL="0" indent="0">
              <a:lnSpc>
                <a:spcPct val="150000"/>
              </a:lnSpc>
              <a:buNone/>
            </a:pPr>
            <a:r>
              <a:rPr kumimoji="1" lang="ja-JP" altLang="en-US" sz="2400" dirty="0">
                <a:latin typeface="メイリオ" panose="020B0604030504040204" pitchFamily="50" charset="-128"/>
                <a:ea typeface="メイリオ" panose="020B0604030504040204" pitchFamily="50" charset="-128"/>
              </a:rPr>
              <a:t>・食数</a:t>
            </a:r>
            <a:r>
              <a:rPr lang="ja-JP" altLang="en-US" sz="2400"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約</a:t>
            </a:r>
            <a:r>
              <a:rPr lang="ja-JP" altLang="en-US" sz="2400" dirty="0">
                <a:latin typeface="メイリオ" panose="020B0604030504040204" pitchFamily="50" charset="-128"/>
                <a:ea typeface="メイリオ" panose="020B0604030504040204" pitchFamily="50" charset="-128"/>
              </a:rPr>
              <a:t>８１０</a:t>
            </a:r>
            <a:r>
              <a:rPr kumimoji="1" lang="ja-JP" altLang="en-US" sz="2400" dirty="0">
                <a:latin typeface="メイリオ" panose="020B0604030504040204" pitchFamily="50" charset="-128"/>
                <a:ea typeface="メイリオ" panose="020B0604030504040204" pitchFamily="50" charset="-128"/>
              </a:rPr>
              <a:t>食</a:t>
            </a:r>
            <a:endParaRPr kumimoji="1" lang="en-US" altLang="ja-JP" sz="2400" dirty="0">
              <a:latin typeface="メイリオ" panose="020B0604030504040204" pitchFamily="50" charset="-128"/>
              <a:ea typeface="メイリオ" panose="020B0604030504040204" pitchFamily="50" charset="-128"/>
            </a:endParaRPr>
          </a:p>
          <a:p>
            <a:pPr marL="0" indent="0">
              <a:lnSpc>
                <a:spcPct val="150000"/>
              </a:lnSpc>
              <a:buNone/>
            </a:pPr>
            <a:r>
              <a:rPr lang="ja-JP" altLang="en-US" sz="2400" dirty="0">
                <a:latin typeface="メイリオ" panose="020B0604030504040204" pitchFamily="50" charset="-128"/>
                <a:ea typeface="メイリオ" panose="020B0604030504040204" pitchFamily="50" charset="-128"/>
              </a:rPr>
              <a:t>・従事者　栄養士１名　</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　調理員１１名　</a:t>
            </a:r>
            <a:endParaRPr lang="en-US" altLang="ja-JP" sz="2400" dirty="0">
              <a:latin typeface="メイリオ" panose="020B0604030504040204" pitchFamily="50" charset="-128"/>
              <a:ea typeface="メイリオ" panose="020B0604030504040204" pitchFamily="50" charset="-128"/>
            </a:endParaRPr>
          </a:p>
          <a:p>
            <a:pPr marL="0" indent="0">
              <a:lnSpc>
                <a:spcPct val="150000"/>
              </a:lnSpc>
              <a:buNone/>
            </a:pPr>
            <a:r>
              <a:rPr lang="ja-JP" altLang="en-US" sz="2400" dirty="0">
                <a:latin typeface="メイリオ" panose="020B0604030504040204" pitchFamily="50" charset="-128"/>
                <a:ea typeface="メイリオ" panose="020B0604030504040204" pitchFamily="50" charset="-128"/>
              </a:rPr>
              <a:t>・給食費　２９７円</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食</a:t>
            </a:r>
            <a:r>
              <a:rPr lang="en-US" altLang="ja-JP" sz="2000" dirty="0">
                <a:latin typeface="メイリオ" panose="020B0604030504040204" pitchFamily="50" charset="-128"/>
                <a:ea typeface="メイリオ" panose="020B0604030504040204" pitchFamily="50" charset="-128"/>
              </a:rPr>
              <a:t>※7</a:t>
            </a:r>
            <a:r>
              <a:rPr lang="ja-JP" altLang="en-US" sz="2000" dirty="0">
                <a:latin typeface="メイリオ" panose="020B0604030504040204" pitchFamily="50" charset="-128"/>
                <a:ea typeface="メイリオ" panose="020B0604030504040204" pitchFamily="50" charset="-128"/>
              </a:rPr>
              <a:t>月より</a:t>
            </a:r>
            <a:r>
              <a:rPr lang="en-US" altLang="ja-JP" sz="2000" dirty="0">
                <a:latin typeface="メイリオ" panose="020B0604030504040204" pitchFamily="50" charset="-128"/>
                <a:ea typeface="メイリオ" panose="020B0604030504040204" pitchFamily="50" charset="-128"/>
              </a:rPr>
              <a:t>307</a:t>
            </a:r>
            <a:r>
              <a:rPr lang="ja-JP" altLang="en-US" sz="2000" dirty="0">
                <a:latin typeface="メイリオ" panose="020B0604030504040204" pitchFamily="50" charset="-128"/>
                <a:ea typeface="メイリオ" panose="020B0604030504040204" pitchFamily="50" charset="-128"/>
              </a:rPr>
              <a:t>円／食</a:t>
            </a:r>
            <a:endParaRPr lang="en-US" altLang="ja-JP" sz="2000" dirty="0">
              <a:latin typeface="メイリオ" panose="020B0604030504040204" pitchFamily="50" charset="-128"/>
              <a:ea typeface="メイリオ" panose="020B0604030504040204" pitchFamily="50" charset="-128"/>
            </a:endParaRPr>
          </a:p>
          <a:p>
            <a:pPr marL="0" indent="0">
              <a:lnSpc>
                <a:spcPct val="150000"/>
              </a:lnSpc>
              <a:buNone/>
            </a:pPr>
            <a:r>
              <a:rPr lang="ja-JP" altLang="en-US" sz="2400" dirty="0">
                <a:latin typeface="メイリオ" panose="020B0604030504040204" pitchFamily="50" charset="-128"/>
                <a:ea typeface="メイリオ" panose="020B0604030504040204" pitchFamily="50" charset="-128"/>
              </a:rPr>
              <a:t>・献立作成　市川市各校独自に献立作成</a:t>
            </a:r>
            <a:endParaRPr lang="en-US" altLang="ja-JP" sz="2400" dirty="0">
              <a:latin typeface="メイリオ" panose="020B0604030504040204" pitchFamily="50" charset="-128"/>
              <a:ea typeface="メイリオ" panose="020B0604030504040204" pitchFamily="50" charset="-128"/>
            </a:endParaRPr>
          </a:p>
          <a:p>
            <a:pPr marL="0" indent="0">
              <a:buNone/>
            </a:pPr>
            <a:endParaRPr kumimoji="1" lang="en-US" altLang="ja-JP" sz="2400" dirty="0">
              <a:latin typeface="メイリオ" panose="020B0604030504040204" pitchFamily="50" charset="-128"/>
              <a:ea typeface="メイリオ" panose="020B0604030504040204" pitchFamily="50" charset="-128"/>
            </a:endParaRPr>
          </a:p>
          <a:p>
            <a:pPr marL="0" indent="0">
              <a:buNone/>
            </a:pPr>
            <a:endParaRPr kumimoji="1" lang="en-US" altLang="ja-JP" sz="2400" dirty="0">
              <a:latin typeface="メイリオ" panose="020B0604030504040204" pitchFamily="50" charset="-128"/>
              <a:ea typeface="メイリオ" panose="020B0604030504040204" pitchFamily="50" charset="-128"/>
            </a:endParaRPr>
          </a:p>
          <a:p>
            <a:pPr marL="0" indent="0">
              <a:buNone/>
            </a:pPr>
            <a:endParaRPr kumimoji="1" lang="en-US" altLang="ja-JP" sz="2400" dirty="0">
              <a:latin typeface="メイリオ" panose="020B0604030504040204" pitchFamily="50" charset="-128"/>
              <a:ea typeface="メイリオ" panose="020B0604030504040204" pitchFamily="50" charset="-128"/>
            </a:endParaRPr>
          </a:p>
          <a:p>
            <a:pPr marL="0" indent="0">
              <a:buNone/>
            </a:pPr>
            <a:endParaRPr kumimoji="1" lang="en-US" altLang="ja-JP" sz="2400" dirty="0">
              <a:latin typeface="メイリオ" panose="020B0604030504040204" pitchFamily="50" charset="-128"/>
              <a:ea typeface="メイリオ" panose="020B0604030504040204" pitchFamily="50" charset="-128"/>
            </a:endParaRPr>
          </a:p>
          <a:p>
            <a:pPr marL="0" indent="0" algn="r">
              <a:buNone/>
            </a:pPr>
            <a:endParaRPr lang="en-US" altLang="ja-JP" sz="1800" dirty="0">
              <a:latin typeface="メイリオ" panose="020B0604030504040204" pitchFamily="50" charset="-128"/>
              <a:ea typeface="メイリオ" panose="020B0604030504040204" pitchFamily="50" charset="-128"/>
            </a:endParaRPr>
          </a:p>
          <a:p>
            <a:pPr marL="0" indent="0" algn="r">
              <a:buNone/>
            </a:pPr>
            <a:endParaRPr kumimoji="1" lang="en-US" altLang="ja-JP" sz="1800" dirty="0">
              <a:latin typeface="メイリオ" panose="020B0604030504040204" pitchFamily="50" charset="-128"/>
              <a:ea typeface="メイリオ" panose="020B0604030504040204" pitchFamily="50" charset="-128"/>
            </a:endParaRPr>
          </a:p>
          <a:p>
            <a:pPr marL="0" indent="0" algn="r">
              <a:buNone/>
            </a:pPr>
            <a:endParaRPr lang="en-US" altLang="ja-JP" sz="1800" dirty="0">
              <a:latin typeface="メイリオ" panose="020B0604030504040204" pitchFamily="50" charset="-128"/>
              <a:ea typeface="メイリオ"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329594710"/>
              </p:ext>
            </p:extLst>
          </p:nvPr>
        </p:nvGraphicFramePr>
        <p:xfrm>
          <a:off x="1115616" y="4797152"/>
          <a:ext cx="6120680" cy="1224136"/>
        </p:xfrm>
        <a:graphic>
          <a:graphicData uri="http://schemas.openxmlformats.org/drawingml/2006/table">
            <a:tbl>
              <a:tblPr firstRow="1" bandRow="1">
                <a:tableStyleId>{5940675A-B579-460E-94D1-54222C63F5DA}</a:tableStyleId>
              </a:tblPr>
              <a:tblGrid>
                <a:gridCol w="3273851">
                  <a:extLst>
                    <a:ext uri="{9D8B030D-6E8A-4147-A177-3AD203B41FA5}">
                      <a16:colId xmlns:a16="http://schemas.microsoft.com/office/drawing/2014/main" val="20000"/>
                    </a:ext>
                  </a:extLst>
                </a:gridCol>
                <a:gridCol w="2846829">
                  <a:extLst>
                    <a:ext uri="{9D8B030D-6E8A-4147-A177-3AD203B41FA5}">
                      <a16:colId xmlns:a16="http://schemas.microsoft.com/office/drawing/2014/main" val="20003"/>
                    </a:ext>
                  </a:extLst>
                </a:gridCol>
              </a:tblGrid>
              <a:tr h="486222">
                <a:tc>
                  <a:txBody>
                    <a:bodyPr/>
                    <a:lstStyle/>
                    <a:p>
                      <a:pPr algn="ctr"/>
                      <a:r>
                        <a:rPr kumimoji="1" lang="ja-JP" altLang="en-US" sz="2000" dirty="0"/>
                        <a:t>区分</a:t>
                      </a:r>
                    </a:p>
                  </a:txBody>
                  <a:tcPr>
                    <a:solidFill>
                      <a:schemeClr val="accent1">
                        <a:lumMod val="40000"/>
                        <a:lumOff val="60000"/>
                      </a:schemeClr>
                    </a:solidFill>
                  </a:tcPr>
                </a:tc>
                <a:tc>
                  <a:txBody>
                    <a:bodyPr/>
                    <a:lstStyle/>
                    <a:p>
                      <a:pPr algn="ctr"/>
                      <a:r>
                        <a:rPr kumimoji="1" lang="ja-JP" altLang="en-US" sz="2000" dirty="0"/>
                        <a:t>１食当たりの値段</a:t>
                      </a:r>
                    </a:p>
                  </a:txBody>
                  <a:tcPr>
                    <a:solidFill>
                      <a:schemeClr val="accent1">
                        <a:lumMod val="40000"/>
                        <a:lumOff val="60000"/>
                      </a:schemeClr>
                    </a:solidFill>
                  </a:tcPr>
                </a:tc>
                <a:extLst>
                  <a:ext uri="{0D108BD9-81ED-4DB2-BD59-A6C34878D82A}">
                    <a16:rowId xmlns:a16="http://schemas.microsoft.com/office/drawing/2014/main" val="10000"/>
                  </a:ext>
                </a:extLst>
              </a:tr>
              <a:tr h="737914">
                <a:tc>
                  <a:txBody>
                    <a:bodyPr/>
                    <a:lstStyle/>
                    <a:p>
                      <a:pPr algn="ctr"/>
                      <a:r>
                        <a:rPr kumimoji="1" lang="ja-JP" altLang="en-US" sz="2800" dirty="0"/>
                        <a:t>小学校</a:t>
                      </a:r>
                      <a:endParaRPr kumimoji="1" lang="en-US" altLang="ja-JP" sz="2800" dirty="0"/>
                    </a:p>
                  </a:txBody>
                  <a:tcPr/>
                </a:tc>
                <a:tc>
                  <a:txBody>
                    <a:bodyPr/>
                    <a:lstStyle/>
                    <a:p>
                      <a:pPr algn="ctr"/>
                      <a:r>
                        <a:rPr kumimoji="1" lang="en-US" altLang="ja-JP" sz="2800" dirty="0"/>
                        <a:t>297</a:t>
                      </a:r>
                      <a:r>
                        <a:rPr kumimoji="1" lang="ja-JP" altLang="en-US" sz="2800" dirty="0"/>
                        <a:t>円</a:t>
                      </a:r>
                    </a:p>
                  </a:txBody>
                  <a:tcPr/>
                </a:tc>
                <a:extLst>
                  <a:ext uri="{0D108BD9-81ED-4DB2-BD59-A6C34878D82A}">
                    <a16:rowId xmlns:a16="http://schemas.microsoft.com/office/drawing/2014/main" val="10001"/>
                  </a:ext>
                </a:extLst>
              </a:tr>
            </a:tbl>
          </a:graphicData>
        </a:graphic>
      </p:graphicFrame>
      <p:pic>
        <p:nvPicPr>
          <p:cNvPr id="2053" name="Picture 5" descr="E:\イラスト\000288809人の調理員と栄養士.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3957" y="2132856"/>
            <a:ext cx="2798439" cy="2448634"/>
          </a:xfrm>
          <a:prstGeom prst="rect">
            <a:avLst/>
          </a:prstGeom>
          <a:noFill/>
          <a:extLst>
            <a:ext uri="{909E8E84-426E-40DD-AFC4-6F175D3DCCD1}">
              <a14:hiddenFill xmlns:a14="http://schemas.microsoft.com/office/drawing/2010/main">
                <a:solidFill>
                  <a:srgbClr val="FFFFFF"/>
                </a:solidFill>
              </a14:hiddenFill>
            </a:ext>
          </a:extLst>
        </p:spPr>
      </p:pic>
      <p:sp>
        <p:nvSpPr>
          <p:cNvPr id="5" name="タイトル 1"/>
          <p:cNvSpPr>
            <a:spLocks noGrp="1"/>
          </p:cNvSpPr>
          <p:nvPr>
            <p:ph type="title"/>
          </p:nvPr>
        </p:nvSpPr>
        <p:spPr>
          <a:xfrm>
            <a:off x="395536" y="557436"/>
            <a:ext cx="8229600" cy="792269"/>
          </a:xfrm>
        </p:spPr>
        <p:txBody>
          <a:bodyPr>
            <a:normAutofit/>
          </a:bodyPr>
          <a:lstStyle/>
          <a:p>
            <a:pPr eaLnBrk="1" hangingPunct="1"/>
            <a:r>
              <a:rPr lang="ja-JP" altLang="en-US" sz="4800" dirty="0">
                <a:latin typeface="メイリオ" panose="020B0604030504040204" pitchFamily="50" charset="-128"/>
                <a:ea typeface="メイリオ" panose="020B0604030504040204" pitchFamily="50" charset="-128"/>
              </a:rPr>
              <a:t>妙典小</a:t>
            </a:r>
            <a:r>
              <a:rPr lang="ja-JP" altLang="ja-JP" sz="4800" dirty="0">
                <a:latin typeface="メイリオ" panose="020B0604030504040204" pitchFamily="50" charset="-128"/>
                <a:ea typeface="メイリオ" panose="020B0604030504040204" pitchFamily="50" charset="-128"/>
              </a:rPr>
              <a:t>学校の給食実施状況</a:t>
            </a:r>
            <a:endParaRPr lang="ja-JP" altLang="en-US" sz="4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47628746"/>
      </p:ext>
    </p:extLst>
  </p:cSld>
  <p:clrMapOvr>
    <a:masterClrMapping/>
  </p:clrMapOvr>
  <mc:AlternateContent xmlns:mc="http://schemas.openxmlformats.org/markup-compatibility/2006" xmlns:p14="http://schemas.microsoft.com/office/powerpoint/2010/main">
    <mc:Choice Requires="p14">
      <p:transition spd="slow" p14:dur="2000" advTm="48175"/>
    </mc:Choice>
    <mc:Fallback xmlns="">
      <p:transition spd="slow" advTm="4817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3|3.1|13"/>
</p:tagLst>
</file>

<file path=ppt/tags/tag2.xml><?xml version="1.0" encoding="utf-8"?>
<p:tagLst xmlns:a="http://schemas.openxmlformats.org/drawingml/2006/main" xmlns:r="http://schemas.openxmlformats.org/officeDocument/2006/relationships" xmlns:p="http://schemas.openxmlformats.org/presentationml/2006/main">
  <p:tag name="TIMING" val="|17.3|3.1|13"/>
</p:tagLst>
</file>

<file path=ppt/tags/tag3.xml><?xml version="1.0" encoding="utf-8"?>
<p:tagLst xmlns:a="http://schemas.openxmlformats.org/drawingml/2006/main" xmlns:r="http://schemas.openxmlformats.org/officeDocument/2006/relationships" xmlns:p="http://schemas.openxmlformats.org/presentationml/2006/main">
  <p:tag name="TIMING" val="|17.3|3.1|13"/>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4521</TotalTime>
  <Words>3805</Words>
  <Application>Microsoft Office PowerPoint</Application>
  <PresentationFormat>画面に合わせる (4:3)</PresentationFormat>
  <Paragraphs>353</Paragraphs>
  <Slides>63</Slides>
  <Notes>47</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63</vt:i4>
      </vt:variant>
    </vt:vector>
  </HeadingPairs>
  <TitlesOfParts>
    <vt:vector size="81" baseType="lpstr">
      <vt:lpstr>BIZ UDPゴシック</vt:lpstr>
      <vt:lpstr>HGP創英角ﾎﾟｯﾌﾟ体</vt:lpstr>
      <vt:lpstr>HGS創英角ﾎﾟｯﾌﾟ体</vt:lpstr>
      <vt:lpstr>HG創英角ﾎﾟｯﾌﾟ体</vt:lpstr>
      <vt:lpstr>ＭＳ Ｐゴシック</vt:lpstr>
      <vt:lpstr>ＭＳ 明朝</vt:lpstr>
      <vt:lpstr>UD デジタル 教科書体 NP-R</vt:lpstr>
      <vt:lpstr>メイリオ</vt:lpstr>
      <vt:lpstr>游ゴシック</vt:lpstr>
      <vt:lpstr>游ゴシック Light</vt:lpstr>
      <vt:lpstr>Arial</vt:lpstr>
      <vt:lpstr>Bookman Old Style</vt:lpstr>
      <vt:lpstr>Calibri</vt:lpstr>
      <vt:lpstr>Century</vt:lpstr>
      <vt:lpstr>Gill Sans MT</vt:lpstr>
      <vt:lpstr>Times New Roman</vt:lpstr>
      <vt:lpstr>Wingdings 3</vt:lpstr>
      <vt:lpstr>Office テーマ</vt:lpstr>
      <vt:lpstr>PowerPoint プレゼンテーション</vt:lpstr>
      <vt:lpstr>PowerPoint プレゼンテーション</vt:lpstr>
      <vt:lpstr>１. 学校給食とは  ２. 妙典小の給食について  ３. 給食ができるまで  ４. 食に関する取組</vt:lpstr>
      <vt:lpstr>１. 学校給食とは</vt:lpstr>
      <vt:lpstr>PowerPoint プレゼンテーション</vt:lpstr>
      <vt:lpstr>PowerPoint プレゼンテーション</vt:lpstr>
      <vt:lpstr>給食の栄養素量</vt:lpstr>
      <vt:lpstr>２. 妙典小の給食室について</vt:lpstr>
      <vt:lpstr>妙典小学校の給食実施状況</vt:lpstr>
      <vt:lpstr>PowerPoint プレゼンテーション</vt:lpstr>
      <vt:lpstr>≪心がけていること≫</vt:lpstr>
      <vt:lpstr>アレルギー対応について</vt:lpstr>
      <vt:lpstr>３. 給食ができるまで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午後の給食室</vt:lpstr>
      <vt:lpstr>５、食に関する取組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体験活動</vt:lpstr>
      <vt:lpstr>千産千消</vt:lpstr>
      <vt:lpstr>家庭科</vt:lpstr>
      <vt:lpstr>家庭科</vt:lpstr>
      <vt:lpstr>おはなしきゅうしょく ～ルルとララのきらきらゼリー～</vt:lpstr>
      <vt:lpstr>PowerPoint プレゼンテーション</vt:lpstr>
      <vt:lpstr>最後に・・・</vt:lpstr>
      <vt:lpstr>ご清聴、ありがとうございました</vt:lpstr>
      <vt:lpstr>今日の給食について　</vt:lpstr>
      <vt:lpstr>PowerPoint プレゼンテーション</vt:lpstr>
    </vt:vector>
  </TitlesOfParts>
  <Company>市川市</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H25　家庭教育学級 給食試食会</dc:title>
  <dc:creator>ichikawa2012</dc:creator>
  <cp:lastModifiedBy>ichikawa2018</cp:lastModifiedBy>
  <cp:revision>306</cp:revision>
  <cp:lastPrinted>2017-07-06T01:25:59Z</cp:lastPrinted>
  <dcterms:created xsi:type="dcterms:W3CDTF">2013-08-26T06:28:34Z</dcterms:created>
  <dcterms:modified xsi:type="dcterms:W3CDTF">2023-07-05T09:04:15Z</dcterms:modified>
</cp:coreProperties>
</file>